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5125700" cy="10693400"/>
  <p:notesSz cx="151257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7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50" b="0" i="0">
                <a:solidFill>
                  <a:srgbClr val="A72C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50" b="0" i="0">
                <a:solidFill>
                  <a:srgbClr val="A72C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50" b="0" i="0">
                <a:solidFill>
                  <a:srgbClr val="A72C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74350" y="284219"/>
            <a:ext cx="12017375" cy="1036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50" b="0" i="0">
                <a:solidFill>
                  <a:srgbClr val="A72C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eberardinismozzi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eberardinismozzi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eberardinismozzi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4348" y="2348219"/>
            <a:ext cx="2056130" cy="342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1710"/>
              </a:lnSpc>
              <a:spcBef>
                <a:spcPts val="100"/>
              </a:spcBef>
            </a:pP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L’OBBLIGO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10"/>
              </a:lnSpc>
            </a:pPr>
            <a:r>
              <a:rPr sz="1500" spc="130" dirty="0">
                <a:solidFill>
                  <a:srgbClr val="A72C4A"/>
                </a:solidFill>
                <a:latin typeface="Trebuchet MS"/>
                <a:cs typeface="Trebuchet MS"/>
              </a:rPr>
              <a:t>PE</a:t>
            </a:r>
            <a:r>
              <a:rPr sz="1500" spc="12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1500" spc="-385" dirty="0">
                <a:solidFill>
                  <a:srgbClr val="A72C4A"/>
                </a:solidFill>
                <a:latin typeface="Trebuchet MS"/>
                <a:cs typeface="Trebuchet MS"/>
              </a:rPr>
              <a:t>’</a:t>
            </a:r>
            <a:r>
              <a:rPr sz="1500" spc="95" dirty="0">
                <a:solidFill>
                  <a:srgbClr val="A72C4A"/>
                </a:solidFill>
                <a:latin typeface="Trebuchet MS"/>
                <a:cs typeface="Trebuchet MS"/>
              </a:rPr>
              <a:t>AZIEN</a:t>
            </a: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D</a:t>
            </a:r>
            <a:r>
              <a:rPr sz="1500" spc="100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18,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40" dirty="0">
                <a:solidFill>
                  <a:srgbClr val="263338"/>
                </a:solidFill>
                <a:latin typeface="Trebuchet MS"/>
                <a:cs typeface="Trebuchet MS"/>
              </a:rPr>
              <a:t>1,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l)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45" dirty="0">
                <a:solidFill>
                  <a:srgbClr val="263338"/>
                </a:solidFill>
                <a:latin typeface="Trebuchet MS"/>
                <a:cs typeface="Trebuchet MS"/>
              </a:rPr>
              <a:t>3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7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D.Lgs.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n.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81/2008: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obbligo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datoriale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assicurare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ai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lavoratori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una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formazione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sufficiente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ed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adeguata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materia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sicurez-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za.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Vale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 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dire: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concetti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ri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schi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dann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enzion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protezione,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organizzazione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della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enzione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aziendal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diritti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doveri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dei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vari </a:t>
            </a:r>
            <a:r>
              <a:rPr sz="1350" spc="45" dirty="0">
                <a:solidFill>
                  <a:srgbClr val="263338"/>
                </a:solidFill>
                <a:latin typeface="Trebuchet MS"/>
                <a:cs typeface="Trebuchet MS"/>
              </a:rPr>
              <a:t>sog- </a:t>
            </a:r>
            <a:r>
              <a:rPr sz="1350" spc="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g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aziendali,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gani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vig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i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lanz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co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oll</a:t>
            </a: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assi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enz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6769" y="2348219"/>
            <a:ext cx="2023110" cy="995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1710"/>
              </a:lnSpc>
              <a:spcBef>
                <a:spcPts val="100"/>
              </a:spcBef>
            </a:pPr>
            <a:r>
              <a:rPr sz="1500" spc="100" dirty="0">
                <a:solidFill>
                  <a:srgbClr val="A72C4A"/>
                </a:solidFill>
                <a:latin typeface="Trebuchet MS"/>
                <a:cs typeface="Trebuchet MS"/>
              </a:rPr>
              <a:t>OCCASIONI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05"/>
              </a:lnSpc>
            </a:pPr>
            <a:r>
              <a:rPr sz="1500" spc="30" dirty="0">
                <a:solidFill>
                  <a:srgbClr val="A72C4A"/>
                </a:solidFill>
                <a:latin typeface="Trebuchet MS"/>
                <a:cs typeface="Trebuchet MS"/>
              </a:rPr>
              <a:t>I</a:t>
            </a:r>
            <a:r>
              <a:rPr sz="1500" spc="25" dirty="0">
                <a:solidFill>
                  <a:srgbClr val="A72C4A"/>
                </a:solidFill>
                <a:latin typeface="Trebuchet MS"/>
                <a:cs typeface="Trebuchet MS"/>
              </a:rPr>
              <a:t>N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60" dirty="0">
                <a:solidFill>
                  <a:srgbClr val="A72C4A"/>
                </a:solidFill>
                <a:latin typeface="Trebuchet MS"/>
                <a:cs typeface="Trebuchet MS"/>
              </a:rPr>
              <a:t>CU</a:t>
            </a:r>
            <a:r>
              <a:rPr sz="1500" spc="20" dirty="0">
                <a:solidFill>
                  <a:srgbClr val="A72C4A"/>
                </a:solidFill>
                <a:latin typeface="Trebuchet MS"/>
                <a:cs typeface="Trebuchet MS"/>
              </a:rPr>
              <a:t>I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27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40" dirty="0">
                <a:solidFill>
                  <a:srgbClr val="A72C4A"/>
                </a:solidFill>
                <a:latin typeface="Trebuchet MS"/>
                <a:cs typeface="Trebuchet MS"/>
              </a:rPr>
              <a:t>U</a:t>
            </a:r>
            <a:r>
              <a:rPr sz="1500" spc="27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155" dirty="0">
                <a:solidFill>
                  <a:srgbClr val="A72C4A"/>
                </a:solidFill>
                <a:latin typeface="Trebuchet MS"/>
                <a:cs typeface="Trebuchet MS"/>
              </a:rPr>
              <a:t>SI</a:t>
            </a:r>
            <a:r>
              <a:rPr sz="1500" spc="15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105" dirty="0">
                <a:solidFill>
                  <a:srgbClr val="A72C4A"/>
                </a:solidFill>
                <a:latin typeface="Trebuchet MS"/>
                <a:cs typeface="Trebuchet MS"/>
              </a:rPr>
              <a:t>TE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95"/>
              </a:lnSpc>
            </a:pP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L’OBBLIGO</a:t>
            </a:r>
            <a:endParaRPr sz="1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1089025" algn="l"/>
                <a:tab pos="1880235" algn="l"/>
              </a:tabLst>
            </a:pPr>
            <a:r>
              <a:rPr sz="1350" spc="110" dirty="0">
                <a:solidFill>
                  <a:srgbClr val="263338"/>
                </a:solidFill>
                <a:latin typeface="Trebuchet MS"/>
                <a:cs typeface="Trebuchet MS"/>
              </a:rPr>
              <a:t>Co</a:t>
            </a:r>
            <a:r>
              <a:rPr sz="1350" spc="6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tituzione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	</a:t>
            </a:r>
            <a:r>
              <a:rPr sz="1350" spc="-8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appor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	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6769" y="3317882"/>
            <a:ext cx="2023110" cy="911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600"/>
              </a:lnSpc>
              <a:spcBef>
                <a:spcPts val="95"/>
              </a:spcBef>
            </a:pP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t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5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erime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muta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me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mansioni,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i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oduzi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ne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nu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vi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trume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o  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14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7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4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tan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z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89600" y="2333687"/>
            <a:ext cx="3272790" cy="327787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668655">
              <a:lnSpc>
                <a:spcPts val="2000"/>
              </a:lnSpc>
              <a:spcBef>
                <a:spcPts val="500"/>
              </a:spcBef>
            </a:pP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Solo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con</a:t>
            </a:r>
            <a:r>
              <a:rPr sz="2000" spc="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A72C4A"/>
                </a:solidFill>
                <a:latin typeface="Trebuchet MS"/>
                <a:cs typeface="Trebuchet MS"/>
              </a:rPr>
              <a:t>ap</a:t>
            </a:r>
            <a:r>
              <a:rPr sz="2000" spc="-1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ol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A72C4A"/>
                </a:solidFill>
                <a:latin typeface="Trebuchet MS"/>
                <a:cs typeface="Trebuchet MS"/>
              </a:rPr>
              <a:t>zza 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dell’importanza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1800"/>
              </a:lnSpc>
            </a:pP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delle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norme</a:t>
            </a:r>
            <a:endParaRPr sz="2000">
              <a:latin typeface="Trebuchet MS"/>
              <a:cs typeface="Trebuchet MS"/>
            </a:endParaRPr>
          </a:p>
          <a:p>
            <a:pPr marL="12700" marR="548640">
              <a:lnSpc>
                <a:spcPts val="2000"/>
              </a:lnSpc>
              <a:spcBef>
                <a:spcPts val="200"/>
              </a:spcBef>
            </a:pP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sulla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sicu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-40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A72C4A"/>
                </a:solidFill>
                <a:latin typeface="Trebuchet MS"/>
                <a:cs typeface="Trebuchet MS"/>
              </a:rPr>
              <a:t>zza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A72C4A"/>
                </a:solidFill>
                <a:latin typeface="Trebuchet MS"/>
                <a:cs typeface="Trebuchet MS"/>
              </a:rPr>
              <a:t>nei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A72C4A"/>
                </a:solidFill>
                <a:latin typeface="Trebuchet MS"/>
                <a:cs typeface="Trebuchet MS"/>
              </a:rPr>
              <a:t>luoghi 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2000" spc="-105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35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7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ci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-45" dirty="0">
                <a:solidFill>
                  <a:srgbClr val="A72C4A"/>
                </a:solidFill>
                <a:latin typeface="Trebuchet MS"/>
                <a:cs typeface="Trebuchet MS"/>
              </a:rPr>
              <a:t>al</a:t>
            </a:r>
            <a:r>
              <a:rPr sz="2000" spc="-85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A72C4A"/>
                </a:solidFill>
                <a:latin typeface="Trebuchet MS"/>
                <a:cs typeface="Trebuchet MS"/>
              </a:rPr>
              <a:t>vi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120" dirty="0">
                <a:solidFill>
                  <a:srgbClr val="A72C4A"/>
                </a:solidFill>
                <a:latin typeface="Trebuchet MS"/>
                <a:cs typeface="Trebuchet MS"/>
              </a:rPr>
              <a:t>a!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00"/>
              </a:lnSpc>
              <a:spcBef>
                <a:spcPts val="810"/>
              </a:spcBef>
            </a:pP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Solo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una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ts val="2000"/>
              </a:lnSpc>
              <a:spcBef>
                <a:spcPts val="200"/>
              </a:spcBef>
            </a:pPr>
            <a:r>
              <a:rPr sz="2000" b="1" i="1" spc="-25" dirty="0">
                <a:solidFill>
                  <a:srgbClr val="263338"/>
                </a:solidFill>
                <a:latin typeface="Cambria"/>
                <a:cs typeface="Cambria"/>
              </a:rPr>
              <a:t>corretta</a:t>
            </a:r>
            <a:r>
              <a:rPr sz="2000" b="1" i="1" spc="390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-10" dirty="0">
                <a:solidFill>
                  <a:srgbClr val="263338"/>
                </a:solidFill>
                <a:latin typeface="Cambria"/>
                <a:cs typeface="Cambria"/>
              </a:rPr>
              <a:t>formazione </a:t>
            </a:r>
            <a:r>
              <a:rPr sz="2000" b="1" i="1" spc="-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p</a:t>
            </a:r>
            <a:r>
              <a:rPr sz="2000" spc="-5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eviene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125" dirty="0">
                <a:solidFill>
                  <a:srgbClr val="A72C4A"/>
                </a:solidFill>
                <a:latin typeface="Trebuchet MS"/>
                <a:cs typeface="Trebuchet MS"/>
              </a:rPr>
              <a:t>f</a:t>
            </a:r>
            <a:r>
              <a:rPr sz="2000" spc="-155" dirty="0">
                <a:solidFill>
                  <a:srgbClr val="A72C4A"/>
                </a:solidFill>
                <a:latin typeface="Trebuchet MS"/>
                <a:cs typeface="Trebuchet MS"/>
              </a:rPr>
              <a:t>f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15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ti</a:t>
            </a:r>
            <a:r>
              <a:rPr sz="2000" spc="-135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ame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n</a:t>
            </a:r>
            <a:r>
              <a:rPr sz="2000" spc="-140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  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danni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alla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alut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che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A72C4A"/>
                </a:solidFill>
                <a:latin typeface="Trebuchet MS"/>
                <a:cs typeface="Trebuchet MS"/>
              </a:rPr>
              <a:t>nessun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26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2000" b="1" i="1" dirty="0">
                <a:solidFill>
                  <a:srgbClr val="263338"/>
                </a:solidFill>
                <a:latin typeface="Cambria"/>
                <a:cs typeface="Cambria"/>
              </a:rPr>
              <a:t>dipendenti</a:t>
            </a:r>
            <a:r>
              <a:rPr sz="2000" b="1" i="1" spc="-110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 marL="12700" marR="1431925">
              <a:lnSpc>
                <a:spcPts val="2000"/>
              </a:lnSpc>
            </a:pPr>
            <a:r>
              <a:rPr sz="2000" b="1" i="1" spc="-20" dirty="0">
                <a:solidFill>
                  <a:srgbClr val="263338"/>
                </a:solidFill>
                <a:latin typeface="Cambria"/>
                <a:cs typeface="Cambria"/>
              </a:rPr>
              <a:t>datori</a:t>
            </a:r>
            <a:r>
              <a:rPr sz="2000" b="1" i="1" spc="1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10" dirty="0">
                <a:solidFill>
                  <a:srgbClr val="263338"/>
                </a:solidFill>
                <a:latin typeface="Cambria"/>
                <a:cs typeface="Cambria"/>
              </a:rPr>
              <a:t>di</a:t>
            </a:r>
            <a:r>
              <a:rPr sz="2000" b="1" i="1" spc="1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-70" dirty="0">
                <a:solidFill>
                  <a:srgbClr val="263338"/>
                </a:solidFill>
                <a:latin typeface="Cambria"/>
                <a:cs typeface="Cambria"/>
              </a:rPr>
              <a:t>lavoro</a:t>
            </a:r>
            <a:r>
              <a:rPr sz="2000" spc="-70" dirty="0">
                <a:solidFill>
                  <a:srgbClr val="263338"/>
                </a:solidFill>
                <a:latin typeface="Trebuchet MS"/>
                <a:cs typeface="Trebuchet MS"/>
              </a:rPr>
              <a:t>, </a:t>
            </a:r>
            <a:r>
              <a:rPr sz="2000" spc="-5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srgbClr val="A72C4A"/>
                </a:solidFill>
                <a:latin typeface="Trebuchet MS"/>
                <a:cs typeface="Trebuchet MS"/>
              </a:rPr>
              <a:t>si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augu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an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300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68556" y="10057442"/>
            <a:ext cx="13106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A62B49"/>
                </a:solidFill>
                <a:latin typeface="Trebuchet MS"/>
                <a:cs typeface="Trebuchet MS"/>
                <a:hlinkClick r:id="rId2"/>
              </a:rPr>
              <a:t>www.deberardinismozzi.it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81258" y="8936190"/>
            <a:ext cx="1247974" cy="6739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02300" y="8963017"/>
            <a:ext cx="749226" cy="62024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219200" y="9152856"/>
            <a:ext cx="2070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9611" y="8611710"/>
            <a:ext cx="6584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63338"/>
                </a:solidFill>
                <a:latin typeface="Trebuchet MS"/>
                <a:cs typeface="Trebuchet MS"/>
              </a:rPr>
              <a:t>Un</a:t>
            </a:r>
            <a:r>
              <a:rPr sz="1000" spc="-1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00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000" spc="10" dirty="0">
                <a:solidFill>
                  <a:srgbClr val="263338"/>
                </a:solidFill>
                <a:latin typeface="Trebuchet MS"/>
                <a:cs typeface="Trebuchet MS"/>
              </a:rPr>
              <a:t>og</a:t>
            </a:r>
            <a:r>
              <a:rPr sz="100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000" spc="-10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000" spc="-9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000" spc="1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14143" y="2239933"/>
            <a:ext cx="2056130" cy="3548379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5"/>
              </a:spcBef>
            </a:pPr>
            <a:r>
              <a:rPr sz="1500" spc="125" dirty="0">
                <a:solidFill>
                  <a:srgbClr val="A72C4A"/>
                </a:solidFill>
                <a:latin typeface="Trebuchet MS"/>
                <a:cs typeface="Trebuchet MS"/>
              </a:rPr>
              <a:t>CONSAPEVOLEZZA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Tale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obbligo,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sia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lato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dato-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re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lavoratore,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assume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un’importanza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fondamenta-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le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non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14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olo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piano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giuridi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virtù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delle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pe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con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seguenze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(sanzioni,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anche 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ril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penal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405" dirty="0">
                <a:solidFill>
                  <a:srgbClr val="263338"/>
                </a:solidFill>
                <a:latin typeface="Trebuchet MS"/>
                <a:cs typeface="Trebuchet MS"/>
              </a:rPr>
              <a:t>’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Azienda 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omette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effettuare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formazione;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responsabilità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piano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civili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tico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viola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zione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dell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’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5" dirty="0">
                <a:solidFill>
                  <a:srgbClr val="263338"/>
                </a:solidFill>
                <a:latin typeface="Trebuchet MS"/>
                <a:cs typeface="Trebuchet MS"/>
              </a:rPr>
              <a:t>2</a:t>
            </a:r>
            <a:r>
              <a:rPr sz="1350" spc="80" dirty="0">
                <a:solidFill>
                  <a:srgbClr val="263338"/>
                </a:solidFill>
                <a:latin typeface="Trebuchet MS"/>
                <a:cs typeface="Trebuchet MS"/>
              </a:rPr>
              <a:t>0</a:t>
            </a:r>
            <a:r>
              <a:rPr sz="1350" spc="60" dirty="0">
                <a:solidFill>
                  <a:srgbClr val="263338"/>
                </a:solidFill>
                <a:latin typeface="Trebuchet MS"/>
                <a:cs typeface="Trebuchet MS"/>
              </a:rPr>
              <a:t>8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7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135" dirty="0">
                <a:solidFill>
                  <a:srgbClr val="263338"/>
                </a:solidFill>
                <a:latin typeface="Trebuchet MS"/>
                <a:cs typeface="Trebuchet MS"/>
              </a:rPr>
              <a:t>c.),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ma 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anche da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un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punto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vista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della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concreta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prevenzione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degli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i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ortuni.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33967" y="2340172"/>
            <a:ext cx="2056130" cy="290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600"/>
              </a:lnSpc>
              <a:spcBef>
                <a:spcPts val="95"/>
              </a:spcBef>
            </a:pP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Il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messaggio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ci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preme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trasmettere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questa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gior-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nata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dedicata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alla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sicu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re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zza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è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la 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formazione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questione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va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svolta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piena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consapevo- 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zz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35" dirty="0">
                <a:solidFill>
                  <a:srgbClr val="263338"/>
                </a:solidFill>
                <a:latin typeface="Trebuchet MS"/>
                <a:cs typeface="Trebuchet MS"/>
              </a:rPr>
              <a:t>;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40" dirty="0">
                <a:solidFill>
                  <a:srgbClr val="263338"/>
                </a:solidFill>
                <a:latin typeface="Trebuchet MS"/>
                <a:cs typeface="Trebuchet MS"/>
              </a:rPr>
              <a:t>con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ap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ol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zza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della 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sua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utilità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del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14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olo  un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cor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5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olgime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del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stessa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previene 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effettiva-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mente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danni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alla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nessun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dipende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d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ori 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si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augu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an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4350" y="1170975"/>
            <a:ext cx="8605520" cy="8070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100" i="1" spc="-130" dirty="0">
                <a:solidFill>
                  <a:srgbClr val="263338"/>
                </a:solidFill>
                <a:latin typeface="Georgia"/>
                <a:cs typeface="Georgia"/>
              </a:rPr>
              <a:t>L’importanza</a:t>
            </a:r>
            <a:r>
              <a:rPr sz="5100" i="1" spc="50" dirty="0">
                <a:solidFill>
                  <a:srgbClr val="263338"/>
                </a:solidFill>
                <a:latin typeface="Georgia"/>
                <a:cs typeface="Georgia"/>
              </a:rPr>
              <a:t> </a:t>
            </a:r>
            <a:r>
              <a:rPr sz="5100" i="1" spc="-120" dirty="0">
                <a:solidFill>
                  <a:srgbClr val="263338"/>
                </a:solidFill>
                <a:latin typeface="Georgia"/>
                <a:cs typeface="Georgia"/>
              </a:rPr>
              <a:t>della</a:t>
            </a:r>
            <a:r>
              <a:rPr sz="5100" i="1" spc="50" dirty="0">
                <a:solidFill>
                  <a:srgbClr val="263338"/>
                </a:solidFill>
                <a:latin typeface="Georgia"/>
                <a:cs typeface="Georgia"/>
              </a:rPr>
              <a:t> </a:t>
            </a:r>
            <a:r>
              <a:rPr sz="5100" i="1" spc="-125" dirty="0">
                <a:solidFill>
                  <a:srgbClr val="263338"/>
                </a:solidFill>
                <a:latin typeface="Georgia"/>
                <a:cs typeface="Georgia"/>
              </a:rPr>
              <a:t>formazione</a:t>
            </a:r>
            <a:endParaRPr sz="5100">
              <a:latin typeface="Georgia"/>
              <a:cs typeface="Georg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600" i="1" spc="-215" dirty="0">
                <a:latin typeface="Georgia"/>
                <a:cs typeface="Georgia"/>
              </a:rPr>
              <a:t>W</a:t>
            </a:r>
            <a:r>
              <a:rPr sz="6600" i="1" spc="-470" dirty="0">
                <a:latin typeface="Georgia"/>
                <a:cs typeface="Georgia"/>
              </a:rPr>
              <a:t> </a:t>
            </a:r>
            <a:r>
              <a:rPr spc="480" dirty="0"/>
              <a:t>L</a:t>
            </a:r>
            <a:r>
              <a:rPr spc="459" dirty="0"/>
              <a:t>A</a:t>
            </a:r>
            <a:r>
              <a:rPr spc="-740" dirty="0"/>
              <a:t> </a:t>
            </a:r>
            <a:r>
              <a:rPr spc="540" dirty="0"/>
              <a:t>SICUREZZ</a:t>
            </a:r>
            <a:r>
              <a:rPr spc="490" dirty="0"/>
              <a:t>A</a:t>
            </a:r>
            <a:r>
              <a:rPr spc="-795" dirty="0"/>
              <a:t> </a:t>
            </a:r>
            <a:r>
              <a:rPr sz="6600" i="1" spc="55" dirty="0">
                <a:latin typeface="Georgia"/>
                <a:cs typeface="Georgia"/>
              </a:rPr>
              <a:t>NEL</a:t>
            </a:r>
            <a:r>
              <a:rPr sz="6600" i="1" spc="-470" dirty="0">
                <a:latin typeface="Georgia"/>
                <a:cs typeface="Georgia"/>
              </a:rPr>
              <a:t> </a:t>
            </a:r>
            <a:r>
              <a:rPr spc="480" dirty="0"/>
              <a:t>L</a:t>
            </a:r>
            <a:r>
              <a:rPr spc="80" dirty="0"/>
              <a:t>A</a:t>
            </a:r>
            <a:r>
              <a:rPr spc="85" dirty="0"/>
              <a:t>V</a:t>
            </a:r>
            <a:r>
              <a:rPr spc="525" dirty="0"/>
              <a:t>OR</a:t>
            </a:r>
            <a:r>
              <a:rPr spc="505" dirty="0"/>
              <a:t>O</a:t>
            </a:r>
            <a:r>
              <a:rPr spc="-715" dirty="0"/>
              <a:t>!</a:t>
            </a:r>
            <a:endParaRPr sz="660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04000" y="514346"/>
            <a:ext cx="1141730" cy="1112520"/>
            <a:chOff x="504000" y="514346"/>
            <a:chExt cx="1141730" cy="1112520"/>
          </a:xfrm>
        </p:grpSpPr>
        <p:sp>
          <p:nvSpPr>
            <p:cNvPr id="16" name="object 16"/>
            <p:cNvSpPr/>
            <p:nvPr/>
          </p:nvSpPr>
          <p:spPr>
            <a:xfrm>
              <a:off x="504000" y="514346"/>
              <a:ext cx="1141730" cy="1112520"/>
            </a:xfrm>
            <a:custGeom>
              <a:avLst/>
              <a:gdLst/>
              <a:ahLst/>
              <a:cxnLst/>
              <a:rect l="l" t="t" r="r" b="b"/>
              <a:pathLst>
                <a:path w="1141730" h="1112520">
                  <a:moveTo>
                    <a:pt x="570725" y="0"/>
                  </a:moveTo>
                  <a:lnTo>
                    <a:pt x="521481" y="2041"/>
                  </a:lnTo>
                  <a:lnTo>
                    <a:pt x="473400" y="8053"/>
                  </a:lnTo>
                  <a:lnTo>
                    <a:pt x="426653" y="17869"/>
                  </a:lnTo>
                  <a:lnTo>
                    <a:pt x="381413" y="31323"/>
                  </a:lnTo>
                  <a:lnTo>
                    <a:pt x="337849" y="48247"/>
                  </a:lnTo>
                  <a:lnTo>
                    <a:pt x="296134" y="68475"/>
                  </a:lnTo>
                  <a:lnTo>
                    <a:pt x="256439" y="91839"/>
                  </a:lnTo>
                  <a:lnTo>
                    <a:pt x="218935" y="118172"/>
                  </a:lnTo>
                  <a:lnTo>
                    <a:pt x="183793" y="147308"/>
                  </a:lnTo>
                  <a:lnTo>
                    <a:pt x="151185" y="179080"/>
                  </a:lnTo>
                  <a:lnTo>
                    <a:pt x="121282" y="213321"/>
                  </a:lnTo>
                  <a:lnTo>
                    <a:pt x="94256" y="249864"/>
                  </a:lnTo>
                  <a:lnTo>
                    <a:pt x="70277" y="288542"/>
                  </a:lnTo>
                  <a:lnTo>
                    <a:pt x="49517" y="329187"/>
                  </a:lnTo>
                  <a:lnTo>
                    <a:pt x="32148" y="371634"/>
                  </a:lnTo>
                  <a:lnTo>
                    <a:pt x="18340" y="415715"/>
                  </a:lnTo>
                  <a:lnTo>
                    <a:pt x="8265" y="461263"/>
                  </a:lnTo>
                  <a:lnTo>
                    <a:pt x="2094" y="508112"/>
                  </a:lnTo>
                  <a:lnTo>
                    <a:pt x="0" y="556094"/>
                  </a:lnTo>
                  <a:lnTo>
                    <a:pt x="2094" y="604077"/>
                  </a:lnTo>
                  <a:lnTo>
                    <a:pt x="8265" y="650925"/>
                  </a:lnTo>
                  <a:lnTo>
                    <a:pt x="18340" y="696474"/>
                  </a:lnTo>
                  <a:lnTo>
                    <a:pt x="32148" y="740555"/>
                  </a:lnTo>
                  <a:lnTo>
                    <a:pt x="49517" y="783002"/>
                  </a:lnTo>
                  <a:lnTo>
                    <a:pt x="70277" y="823647"/>
                  </a:lnTo>
                  <a:lnTo>
                    <a:pt x="94256" y="862325"/>
                  </a:lnTo>
                  <a:lnTo>
                    <a:pt x="121282" y="898868"/>
                  </a:lnTo>
                  <a:lnTo>
                    <a:pt x="151185" y="933108"/>
                  </a:lnTo>
                  <a:lnTo>
                    <a:pt x="183793" y="964880"/>
                  </a:lnTo>
                  <a:lnTo>
                    <a:pt x="218935" y="994017"/>
                  </a:lnTo>
                  <a:lnTo>
                    <a:pt x="256439" y="1020350"/>
                  </a:lnTo>
                  <a:lnTo>
                    <a:pt x="296134" y="1043714"/>
                  </a:lnTo>
                  <a:lnTo>
                    <a:pt x="337849" y="1063942"/>
                  </a:lnTo>
                  <a:lnTo>
                    <a:pt x="381413" y="1080866"/>
                  </a:lnTo>
                  <a:lnTo>
                    <a:pt x="426653" y="1094319"/>
                  </a:lnTo>
                  <a:lnTo>
                    <a:pt x="473400" y="1104136"/>
                  </a:lnTo>
                  <a:lnTo>
                    <a:pt x="521481" y="1110148"/>
                  </a:lnTo>
                  <a:lnTo>
                    <a:pt x="570725" y="1112189"/>
                  </a:lnTo>
                  <a:lnTo>
                    <a:pt x="619969" y="1110148"/>
                  </a:lnTo>
                  <a:lnTo>
                    <a:pt x="668050" y="1104136"/>
                  </a:lnTo>
                  <a:lnTo>
                    <a:pt x="714796" y="1094319"/>
                  </a:lnTo>
                  <a:lnTo>
                    <a:pt x="760037" y="1080866"/>
                  </a:lnTo>
                  <a:lnTo>
                    <a:pt x="803600" y="1063942"/>
                  </a:lnTo>
                  <a:lnTo>
                    <a:pt x="845315" y="1043714"/>
                  </a:lnTo>
                  <a:lnTo>
                    <a:pt x="885011" y="1020350"/>
                  </a:lnTo>
                  <a:lnTo>
                    <a:pt x="922515" y="994017"/>
                  </a:lnTo>
                  <a:lnTo>
                    <a:pt x="957657" y="964880"/>
                  </a:lnTo>
                  <a:lnTo>
                    <a:pt x="990264" y="933108"/>
                  </a:lnTo>
                  <a:lnTo>
                    <a:pt x="1020167" y="898868"/>
                  </a:lnTo>
                  <a:lnTo>
                    <a:pt x="1047194" y="862325"/>
                  </a:lnTo>
                  <a:lnTo>
                    <a:pt x="1071173" y="823647"/>
                  </a:lnTo>
                  <a:lnTo>
                    <a:pt x="1091933" y="783002"/>
                  </a:lnTo>
                  <a:lnTo>
                    <a:pt x="1109302" y="740555"/>
                  </a:lnTo>
                  <a:lnTo>
                    <a:pt x="1123110" y="696474"/>
                  </a:lnTo>
                  <a:lnTo>
                    <a:pt x="1133185" y="650925"/>
                  </a:lnTo>
                  <a:lnTo>
                    <a:pt x="1139355" y="604077"/>
                  </a:lnTo>
                  <a:lnTo>
                    <a:pt x="1141450" y="556094"/>
                  </a:lnTo>
                  <a:lnTo>
                    <a:pt x="1139355" y="508112"/>
                  </a:lnTo>
                  <a:lnTo>
                    <a:pt x="1133185" y="461263"/>
                  </a:lnTo>
                  <a:lnTo>
                    <a:pt x="1123110" y="415715"/>
                  </a:lnTo>
                  <a:lnTo>
                    <a:pt x="1109302" y="371634"/>
                  </a:lnTo>
                  <a:lnTo>
                    <a:pt x="1091933" y="329187"/>
                  </a:lnTo>
                  <a:lnTo>
                    <a:pt x="1071173" y="288542"/>
                  </a:lnTo>
                  <a:lnTo>
                    <a:pt x="1047194" y="249864"/>
                  </a:lnTo>
                  <a:lnTo>
                    <a:pt x="1020167" y="213321"/>
                  </a:lnTo>
                  <a:lnTo>
                    <a:pt x="990264" y="179080"/>
                  </a:lnTo>
                  <a:lnTo>
                    <a:pt x="957657" y="147308"/>
                  </a:lnTo>
                  <a:lnTo>
                    <a:pt x="922515" y="118172"/>
                  </a:lnTo>
                  <a:lnTo>
                    <a:pt x="885011" y="91839"/>
                  </a:lnTo>
                  <a:lnTo>
                    <a:pt x="845315" y="68475"/>
                  </a:lnTo>
                  <a:lnTo>
                    <a:pt x="803600" y="48247"/>
                  </a:lnTo>
                  <a:lnTo>
                    <a:pt x="760037" y="31323"/>
                  </a:lnTo>
                  <a:lnTo>
                    <a:pt x="714796" y="17869"/>
                  </a:lnTo>
                  <a:lnTo>
                    <a:pt x="668050" y="8053"/>
                  </a:lnTo>
                  <a:lnTo>
                    <a:pt x="619969" y="2041"/>
                  </a:lnTo>
                  <a:lnTo>
                    <a:pt x="570725" y="0"/>
                  </a:lnTo>
                  <a:close/>
                </a:path>
              </a:pathLst>
            </a:custGeom>
            <a:solidFill>
              <a:srgbClr val="8CB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39369" y="1102824"/>
              <a:ext cx="436245" cy="452755"/>
            </a:xfrm>
            <a:custGeom>
              <a:avLst/>
              <a:gdLst/>
              <a:ahLst/>
              <a:cxnLst/>
              <a:rect l="l" t="t" r="r" b="b"/>
              <a:pathLst>
                <a:path w="436244" h="452755">
                  <a:moveTo>
                    <a:pt x="0" y="452145"/>
                  </a:moveTo>
                  <a:lnTo>
                    <a:pt x="49666" y="443418"/>
                  </a:lnTo>
                  <a:lnTo>
                    <a:pt x="97509" y="430063"/>
                  </a:lnTo>
                  <a:lnTo>
                    <a:pt x="143269" y="412332"/>
                  </a:lnTo>
                  <a:lnTo>
                    <a:pt x="186692" y="390474"/>
                  </a:lnTo>
                  <a:lnTo>
                    <a:pt x="227518" y="364740"/>
                  </a:lnTo>
                  <a:lnTo>
                    <a:pt x="265493" y="335380"/>
                  </a:lnTo>
                  <a:lnTo>
                    <a:pt x="300358" y="302644"/>
                  </a:lnTo>
                  <a:lnTo>
                    <a:pt x="331856" y="266782"/>
                  </a:lnTo>
                  <a:lnTo>
                    <a:pt x="359731" y="228046"/>
                  </a:lnTo>
                  <a:lnTo>
                    <a:pt x="383726" y="186685"/>
                  </a:lnTo>
                  <a:lnTo>
                    <a:pt x="403584" y="142949"/>
                  </a:lnTo>
                  <a:lnTo>
                    <a:pt x="419047" y="97090"/>
                  </a:lnTo>
                  <a:lnTo>
                    <a:pt x="429858" y="49356"/>
                  </a:lnTo>
                  <a:lnTo>
                    <a:pt x="435762" y="0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07107" y="582893"/>
              <a:ext cx="464820" cy="423545"/>
            </a:xfrm>
            <a:custGeom>
              <a:avLst/>
              <a:gdLst/>
              <a:ahLst/>
              <a:cxnLst/>
              <a:rect l="l" t="t" r="r" b="b"/>
              <a:pathLst>
                <a:path w="464819" h="423544">
                  <a:moveTo>
                    <a:pt x="464756" y="422935"/>
                  </a:moveTo>
                  <a:lnTo>
                    <a:pt x="455649" y="374661"/>
                  </a:lnTo>
                  <a:lnTo>
                    <a:pt x="441812" y="328169"/>
                  </a:lnTo>
                  <a:lnTo>
                    <a:pt x="423501" y="283708"/>
                  </a:lnTo>
                  <a:lnTo>
                    <a:pt x="400972" y="241526"/>
                  </a:lnTo>
                  <a:lnTo>
                    <a:pt x="374480" y="201874"/>
                  </a:lnTo>
                  <a:lnTo>
                    <a:pt x="344283" y="165001"/>
                  </a:lnTo>
                  <a:lnTo>
                    <a:pt x="310635" y="131157"/>
                  </a:lnTo>
                  <a:lnTo>
                    <a:pt x="273793" y="100591"/>
                  </a:lnTo>
                  <a:lnTo>
                    <a:pt x="234013" y="73552"/>
                  </a:lnTo>
                  <a:lnTo>
                    <a:pt x="191551" y="50290"/>
                  </a:lnTo>
                  <a:lnTo>
                    <a:pt x="146663" y="31054"/>
                  </a:lnTo>
                  <a:lnTo>
                    <a:pt x="99604" y="16094"/>
                  </a:lnTo>
                  <a:lnTo>
                    <a:pt x="50631" y="5660"/>
                  </a:lnTo>
                  <a:lnTo>
                    <a:pt x="0" y="0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4321" y="585917"/>
              <a:ext cx="436245" cy="452755"/>
            </a:xfrm>
            <a:custGeom>
              <a:avLst/>
              <a:gdLst/>
              <a:ahLst/>
              <a:cxnLst/>
              <a:rect l="l" t="t" r="r" b="b"/>
              <a:pathLst>
                <a:path w="436244" h="452755">
                  <a:moveTo>
                    <a:pt x="435762" y="0"/>
                  </a:moveTo>
                  <a:lnTo>
                    <a:pt x="386095" y="8727"/>
                  </a:lnTo>
                  <a:lnTo>
                    <a:pt x="338253" y="22081"/>
                  </a:lnTo>
                  <a:lnTo>
                    <a:pt x="292492" y="39812"/>
                  </a:lnTo>
                  <a:lnTo>
                    <a:pt x="249070" y="61670"/>
                  </a:lnTo>
                  <a:lnTo>
                    <a:pt x="208243" y="87405"/>
                  </a:lnTo>
                  <a:lnTo>
                    <a:pt x="170269" y="116765"/>
                  </a:lnTo>
                  <a:lnTo>
                    <a:pt x="135404" y="149501"/>
                  </a:lnTo>
                  <a:lnTo>
                    <a:pt x="103905" y="185362"/>
                  </a:lnTo>
                  <a:lnTo>
                    <a:pt x="76030" y="224098"/>
                  </a:lnTo>
                  <a:lnTo>
                    <a:pt x="52035" y="265459"/>
                  </a:lnTo>
                  <a:lnTo>
                    <a:pt x="32178" y="309195"/>
                  </a:lnTo>
                  <a:lnTo>
                    <a:pt x="16715" y="355055"/>
                  </a:lnTo>
                  <a:lnTo>
                    <a:pt x="5903" y="402788"/>
                  </a:lnTo>
                  <a:lnTo>
                    <a:pt x="0" y="452145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7589" y="1135058"/>
              <a:ext cx="464820" cy="423545"/>
            </a:xfrm>
            <a:custGeom>
              <a:avLst/>
              <a:gdLst/>
              <a:ahLst/>
              <a:cxnLst/>
              <a:rect l="l" t="t" r="r" b="b"/>
              <a:pathLst>
                <a:path w="464819" h="423544">
                  <a:moveTo>
                    <a:pt x="0" y="0"/>
                  </a:moveTo>
                  <a:lnTo>
                    <a:pt x="9106" y="48273"/>
                  </a:lnTo>
                  <a:lnTo>
                    <a:pt x="22944" y="94765"/>
                  </a:lnTo>
                  <a:lnTo>
                    <a:pt x="41255" y="139225"/>
                  </a:lnTo>
                  <a:lnTo>
                    <a:pt x="63784" y="181406"/>
                  </a:lnTo>
                  <a:lnTo>
                    <a:pt x="90275" y="221057"/>
                  </a:lnTo>
                  <a:lnTo>
                    <a:pt x="120473" y="257929"/>
                  </a:lnTo>
                  <a:lnTo>
                    <a:pt x="154120" y="291772"/>
                  </a:lnTo>
                  <a:lnTo>
                    <a:pt x="190962" y="322338"/>
                  </a:lnTo>
                  <a:lnTo>
                    <a:pt x="230742" y="349377"/>
                  </a:lnTo>
                  <a:lnTo>
                    <a:pt x="273204" y="372639"/>
                  </a:lnTo>
                  <a:lnTo>
                    <a:pt x="318093" y="391875"/>
                  </a:lnTo>
                  <a:lnTo>
                    <a:pt x="365152" y="406836"/>
                  </a:lnTo>
                  <a:lnTo>
                    <a:pt x="414125" y="417273"/>
                  </a:lnTo>
                  <a:lnTo>
                    <a:pt x="464756" y="422935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3241" y="581900"/>
              <a:ext cx="1003300" cy="977265"/>
            </a:xfrm>
            <a:custGeom>
              <a:avLst/>
              <a:gdLst/>
              <a:ahLst/>
              <a:cxnLst/>
              <a:rect l="l" t="t" r="r" b="b"/>
              <a:pathLst>
                <a:path w="1003300" h="977265">
                  <a:moveTo>
                    <a:pt x="1002969" y="488543"/>
                  </a:moveTo>
                  <a:lnTo>
                    <a:pt x="1002969" y="488543"/>
                  </a:lnTo>
                </a:path>
                <a:path w="1003300" h="977265">
                  <a:moveTo>
                    <a:pt x="501484" y="0"/>
                  </a:moveTo>
                  <a:lnTo>
                    <a:pt x="501484" y="0"/>
                  </a:lnTo>
                </a:path>
                <a:path w="1003300" h="977265">
                  <a:moveTo>
                    <a:pt x="0" y="488543"/>
                  </a:moveTo>
                  <a:lnTo>
                    <a:pt x="0" y="488543"/>
                  </a:lnTo>
                </a:path>
                <a:path w="1003300" h="977265">
                  <a:moveTo>
                    <a:pt x="501484" y="977087"/>
                  </a:moveTo>
                  <a:lnTo>
                    <a:pt x="501484" y="977087"/>
                  </a:lnTo>
                </a:path>
              </a:pathLst>
            </a:custGeom>
            <a:ln w="20942">
              <a:solidFill>
                <a:srgbClr val="A92E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 rot="20160000">
            <a:off x="815776" y="823975"/>
            <a:ext cx="346271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750" spc="125" dirty="0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 rot="20160000">
            <a:off x="684785" y="1025430"/>
            <a:ext cx="787477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750" spc="95" dirty="0">
                <a:solidFill>
                  <a:srgbClr val="FFFFFF"/>
                </a:solidFill>
                <a:latin typeface="Trebuchet MS"/>
                <a:cs typeface="Trebuchet MS"/>
              </a:rPr>
              <a:t>APRILE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9299" y="2498324"/>
            <a:ext cx="1159510" cy="1097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95"/>
              </a:spcBef>
            </a:pPr>
            <a:r>
              <a:rPr sz="1300" spc="114" dirty="0">
                <a:solidFill>
                  <a:srgbClr val="A72C4A"/>
                </a:solidFill>
                <a:latin typeface="Trebuchet MS"/>
                <a:cs typeface="Trebuchet MS"/>
              </a:rPr>
              <a:t>PROMEMORIA  </a:t>
            </a:r>
            <a:r>
              <a:rPr sz="1300" spc="135" dirty="0">
                <a:solidFill>
                  <a:srgbClr val="A72C4A"/>
                </a:solidFill>
                <a:latin typeface="Trebuchet MS"/>
                <a:cs typeface="Trebuchet MS"/>
              </a:rPr>
              <a:t>PER</a:t>
            </a:r>
            <a:endParaRPr sz="1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105" dirty="0">
                <a:solidFill>
                  <a:srgbClr val="A72C4A"/>
                </a:solidFill>
                <a:latin typeface="Trebuchet MS"/>
                <a:cs typeface="Trebuchet MS"/>
              </a:rPr>
              <a:t>AZIENDE</a:t>
            </a:r>
            <a:endParaRPr sz="1300">
              <a:latin typeface="Trebuchet MS"/>
              <a:cs typeface="Trebuchet MS"/>
            </a:endParaRPr>
          </a:p>
          <a:p>
            <a:pPr marL="12700" marR="116205">
              <a:lnSpc>
                <a:spcPct val="108200"/>
              </a:lnSpc>
            </a:pPr>
            <a:r>
              <a:rPr sz="1300" spc="70" dirty="0">
                <a:solidFill>
                  <a:srgbClr val="A72C4A"/>
                </a:solidFill>
                <a:latin typeface="Trebuchet MS"/>
                <a:cs typeface="Trebuchet MS"/>
              </a:rPr>
              <a:t>SINDACATI </a:t>
            </a:r>
            <a:r>
              <a:rPr sz="1300" spc="75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300" spc="105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1300" spc="25" dirty="0">
                <a:solidFill>
                  <a:srgbClr val="A72C4A"/>
                </a:solidFill>
                <a:latin typeface="Trebuchet MS"/>
                <a:cs typeface="Trebuchet MS"/>
              </a:rPr>
              <a:t>AV</a:t>
            </a:r>
            <a:r>
              <a:rPr sz="1300" spc="13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1300" spc="12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1300" spc="5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1300" spc="2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1300" spc="80" dirty="0">
                <a:solidFill>
                  <a:srgbClr val="A72C4A"/>
                </a:solidFill>
                <a:latin typeface="Trebuchet MS"/>
                <a:cs typeface="Trebuchet MS"/>
              </a:rPr>
              <a:t>ORI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14026" y="2487460"/>
            <a:ext cx="24130" cy="1218565"/>
            <a:chOff x="514026" y="2487460"/>
            <a:chExt cx="24130" cy="1218565"/>
          </a:xfrm>
        </p:grpSpPr>
        <p:sp>
          <p:nvSpPr>
            <p:cNvPr id="26" name="object 26"/>
            <p:cNvSpPr/>
            <p:nvPr/>
          </p:nvSpPr>
          <p:spPr>
            <a:xfrm>
              <a:off x="525957" y="2487460"/>
              <a:ext cx="0" cy="1171575"/>
            </a:xfrm>
            <a:custGeom>
              <a:avLst/>
              <a:gdLst/>
              <a:ahLst/>
              <a:cxnLst/>
              <a:rect l="l" t="t" r="r" b="b"/>
              <a:pathLst>
                <a:path h="1171575">
                  <a:moveTo>
                    <a:pt x="0" y="0"/>
                  </a:moveTo>
                  <a:lnTo>
                    <a:pt x="0" y="1171079"/>
                  </a:lnTo>
                </a:path>
              </a:pathLst>
            </a:custGeom>
            <a:ln w="23863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5957" y="369402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3863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96931" y="3682093"/>
            <a:ext cx="1207135" cy="24130"/>
            <a:chOff x="596931" y="3682093"/>
            <a:chExt cx="1207135" cy="24130"/>
          </a:xfrm>
        </p:grpSpPr>
        <p:sp>
          <p:nvSpPr>
            <p:cNvPr id="29" name="object 29"/>
            <p:cNvSpPr/>
            <p:nvPr/>
          </p:nvSpPr>
          <p:spPr>
            <a:xfrm>
              <a:off x="596931" y="3694025"/>
              <a:ext cx="1171575" cy="0"/>
            </a:xfrm>
            <a:custGeom>
              <a:avLst/>
              <a:gdLst/>
              <a:ahLst/>
              <a:cxnLst/>
              <a:rect l="l" t="t" r="r" b="b"/>
              <a:pathLst>
                <a:path w="1171575">
                  <a:moveTo>
                    <a:pt x="0" y="0"/>
                  </a:moveTo>
                  <a:lnTo>
                    <a:pt x="1171079" y="0"/>
                  </a:lnTo>
                </a:path>
              </a:pathLst>
            </a:custGeom>
            <a:ln w="23863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03501" y="369402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3863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791566" y="2404549"/>
            <a:ext cx="24130" cy="1218565"/>
            <a:chOff x="1791566" y="2404549"/>
            <a:chExt cx="24130" cy="1218565"/>
          </a:xfrm>
        </p:grpSpPr>
        <p:sp>
          <p:nvSpPr>
            <p:cNvPr id="32" name="object 32"/>
            <p:cNvSpPr/>
            <p:nvPr/>
          </p:nvSpPr>
          <p:spPr>
            <a:xfrm>
              <a:off x="1803497" y="2451971"/>
              <a:ext cx="0" cy="1171575"/>
            </a:xfrm>
            <a:custGeom>
              <a:avLst/>
              <a:gdLst/>
              <a:ahLst/>
              <a:cxnLst/>
              <a:rect l="l" t="t" r="r" b="b"/>
              <a:pathLst>
                <a:path h="1171575">
                  <a:moveTo>
                    <a:pt x="0" y="1171079"/>
                  </a:moveTo>
                  <a:lnTo>
                    <a:pt x="0" y="0"/>
                  </a:lnTo>
                </a:path>
              </a:pathLst>
            </a:custGeom>
            <a:ln w="23863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03501" y="241648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3863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25957" y="2404549"/>
            <a:ext cx="1207135" cy="24130"/>
            <a:chOff x="525957" y="2404549"/>
            <a:chExt cx="1207135" cy="24130"/>
          </a:xfrm>
        </p:grpSpPr>
        <p:sp>
          <p:nvSpPr>
            <p:cNvPr id="35" name="object 35"/>
            <p:cNvSpPr/>
            <p:nvPr/>
          </p:nvSpPr>
          <p:spPr>
            <a:xfrm>
              <a:off x="561442" y="2416485"/>
              <a:ext cx="1171575" cy="0"/>
            </a:xfrm>
            <a:custGeom>
              <a:avLst/>
              <a:gdLst/>
              <a:ahLst/>
              <a:cxnLst/>
              <a:rect l="l" t="t" r="r" b="b"/>
              <a:pathLst>
                <a:path w="1171575">
                  <a:moveTo>
                    <a:pt x="1171079" y="0"/>
                  </a:moveTo>
                  <a:lnTo>
                    <a:pt x="0" y="0"/>
                  </a:lnTo>
                </a:path>
              </a:pathLst>
            </a:custGeom>
            <a:ln w="23863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5957" y="241648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3863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2557053" y="5319086"/>
            <a:ext cx="4072254" cy="5368290"/>
            <a:chOff x="2557053" y="5319086"/>
            <a:chExt cx="4072254" cy="5368290"/>
          </a:xfrm>
        </p:grpSpPr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64551" y="5319086"/>
              <a:ext cx="1137881" cy="1129029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4524845" y="5325351"/>
              <a:ext cx="2047239" cy="4412615"/>
            </a:xfrm>
            <a:custGeom>
              <a:avLst/>
              <a:gdLst/>
              <a:ahLst/>
              <a:cxnLst/>
              <a:rect l="l" t="t" r="r" b="b"/>
              <a:pathLst>
                <a:path w="2047240" h="4412615">
                  <a:moveTo>
                    <a:pt x="1765388" y="355600"/>
                  </a:moveTo>
                  <a:lnTo>
                    <a:pt x="1765211" y="330200"/>
                  </a:lnTo>
                  <a:lnTo>
                    <a:pt x="1759978" y="306070"/>
                  </a:lnTo>
                  <a:lnTo>
                    <a:pt x="1753476" y="294195"/>
                  </a:lnTo>
                  <a:lnTo>
                    <a:pt x="1753476" y="355600"/>
                  </a:lnTo>
                  <a:lnTo>
                    <a:pt x="1749069" y="377190"/>
                  </a:lnTo>
                  <a:lnTo>
                    <a:pt x="1727174" y="419100"/>
                  </a:lnTo>
                  <a:lnTo>
                    <a:pt x="1691551" y="448310"/>
                  </a:lnTo>
                  <a:lnTo>
                    <a:pt x="1622628" y="462280"/>
                  </a:lnTo>
                  <a:lnTo>
                    <a:pt x="1578749" y="449580"/>
                  </a:lnTo>
                  <a:lnTo>
                    <a:pt x="1543024" y="421640"/>
                  </a:lnTo>
                  <a:lnTo>
                    <a:pt x="1520291" y="381000"/>
                  </a:lnTo>
                  <a:lnTo>
                    <a:pt x="1515516" y="358140"/>
                  </a:lnTo>
                  <a:lnTo>
                    <a:pt x="1515364" y="334010"/>
                  </a:lnTo>
                  <a:lnTo>
                    <a:pt x="1519783" y="312420"/>
                  </a:lnTo>
                  <a:lnTo>
                    <a:pt x="1541678" y="270510"/>
                  </a:lnTo>
                  <a:lnTo>
                    <a:pt x="1577301" y="241300"/>
                  </a:lnTo>
                  <a:lnTo>
                    <a:pt x="1646224" y="227330"/>
                  </a:lnTo>
                  <a:lnTo>
                    <a:pt x="1690090" y="240030"/>
                  </a:lnTo>
                  <a:lnTo>
                    <a:pt x="1725828" y="267970"/>
                  </a:lnTo>
                  <a:lnTo>
                    <a:pt x="1748586" y="308610"/>
                  </a:lnTo>
                  <a:lnTo>
                    <a:pt x="1753336" y="331470"/>
                  </a:lnTo>
                  <a:lnTo>
                    <a:pt x="1753476" y="355600"/>
                  </a:lnTo>
                  <a:lnTo>
                    <a:pt x="1753476" y="294195"/>
                  </a:lnTo>
                  <a:lnTo>
                    <a:pt x="1734947" y="260350"/>
                  </a:lnTo>
                  <a:lnTo>
                    <a:pt x="1695640" y="228600"/>
                  </a:lnTo>
                  <a:lnTo>
                    <a:pt x="1691259" y="227330"/>
                  </a:lnTo>
                  <a:lnTo>
                    <a:pt x="1647380" y="214630"/>
                  </a:lnTo>
                  <a:lnTo>
                    <a:pt x="1595501" y="219710"/>
                  </a:lnTo>
                  <a:lnTo>
                    <a:pt x="1550377" y="245110"/>
                  </a:lnTo>
                  <a:lnTo>
                    <a:pt x="1518132" y="284480"/>
                  </a:lnTo>
                  <a:lnTo>
                    <a:pt x="1503464" y="334010"/>
                  </a:lnTo>
                  <a:lnTo>
                    <a:pt x="1503641" y="359410"/>
                  </a:lnTo>
                  <a:lnTo>
                    <a:pt x="1527898" y="421640"/>
                  </a:lnTo>
                  <a:lnTo>
                    <a:pt x="1556956" y="450850"/>
                  </a:lnTo>
                  <a:lnTo>
                    <a:pt x="1593215" y="468630"/>
                  </a:lnTo>
                  <a:lnTo>
                    <a:pt x="1633855" y="474980"/>
                  </a:lnTo>
                  <a:lnTo>
                    <a:pt x="1643697" y="474980"/>
                  </a:lnTo>
                  <a:lnTo>
                    <a:pt x="1688312" y="462280"/>
                  </a:lnTo>
                  <a:lnTo>
                    <a:pt x="1736432" y="426720"/>
                  </a:lnTo>
                  <a:lnTo>
                    <a:pt x="1760524" y="381000"/>
                  </a:lnTo>
                  <a:lnTo>
                    <a:pt x="1765388" y="355600"/>
                  </a:lnTo>
                  <a:close/>
                </a:path>
                <a:path w="2047240" h="4412615">
                  <a:moveTo>
                    <a:pt x="1981200" y="345440"/>
                  </a:moveTo>
                  <a:lnTo>
                    <a:pt x="1979650" y="309880"/>
                  </a:lnTo>
                  <a:lnTo>
                    <a:pt x="1977859" y="302260"/>
                  </a:lnTo>
                  <a:lnTo>
                    <a:pt x="1973567" y="294640"/>
                  </a:lnTo>
                  <a:lnTo>
                    <a:pt x="1969528" y="291414"/>
                  </a:lnTo>
                  <a:lnTo>
                    <a:pt x="1969528" y="351790"/>
                  </a:lnTo>
                  <a:lnTo>
                    <a:pt x="1965629" y="358140"/>
                  </a:lnTo>
                  <a:lnTo>
                    <a:pt x="1916709" y="370840"/>
                  </a:lnTo>
                  <a:lnTo>
                    <a:pt x="1897557" y="397510"/>
                  </a:lnTo>
                  <a:lnTo>
                    <a:pt x="1895970" y="405130"/>
                  </a:lnTo>
                  <a:lnTo>
                    <a:pt x="1894141" y="411480"/>
                  </a:lnTo>
                  <a:lnTo>
                    <a:pt x="1893328" y="419100"/>
                  </a:lnTo>
                  <a:lnTo>
                    <a:pt x="1894484" y="425450"/>
                  </a:lnTo>
                  <a:lnTo>
                    <a:pt x="1897456" y="431800"/>
                  </a:lnTo>
                  <a:lnTo>
                    <a:pt x="1902117" y="436880"/>
                  </a:lnTo>
                  <a:lnTo>
                    <a:pt x="1940737" y="468630"/>
                  </a:lnTo>
                  <a:lnTo>
                    <a:pt x="1942007" y="474980"/>
                  </a:lnTo>
                  <a:lnTo>
                    <a:pt x="1922729" y="511810"/>
                  </a:lnTo>
                  <a:lnTo>
                    <a:pt x="1919960" y="516890"/>
                  </a:lnTo>
                  <a:lnTo>
                    <a:pt x="1913775" y="520700"/>
                  </a:lnTo>
                  <a:lnTo>
                    <a:pt x="1903984" y="518160"/>
                  </a:lnTo>
                  <a:lnTo>
                    <a:pt x="1864817" y="508000"/>
                  </a:lnTo>
                  <a:lnTo>
                    <a:pt x="1857870" y="506730"/>
                  </a:lnTo>
                  <a:lnTo>
                    <a:pt x="1851101" y="508000"/>
                  </a:lnTo>
                  <a:lnTo>
                    <a:pt x="1844916" y="510540"/>
                  </a:lnTo>
                  <a:lnTo>
                    <a:pt x="1839734" y="515620"/>
                  </a:lnTo>
                  <a:lnTo>
                    <a:pt x="1834984" y="520700"/>
                  </a:lnTo>
                  <a:lnTo>
                    <a:pt x="1829943" y="527050"/>
                  </a:lnTo>
                  <a:lnTo>
                    <a:pt x="1824761" y="532130"/>
                  </a:lnTo>
                  <a:lnTo>
                    <a:pt x="1820621" y="537210"/>
                  </a:lnTo>
                  <a:lnTo>
                    <a:pt x="1818233" y="543560"/>
                  </a:lnTo>
                  <a:lnTo>
                    <a:pt x="1817712" y="551180"/>
                  </a:lnTo>
                  <a:lnTo>
                    <a:pt x="1819135" y="557530"/>
                  </a:lnTo>
                  <a:lnTo>
                    <a:pt x="1836293" y="604520"/>
                  </a:lnTo>
                  <a:lnTo>
                    <a:pt x="1834159" y="610870"/>
                  </a:lnTo>
                  <a:lnTo>
                    <a:pt x="1793887" y="636270"/>
                  </a:lnTo>
                  <a:lnTo>
                    <a:pt x="1787207" y="636270"/>
                  </a:lnTo>
                  <a:lnTo>
                    <a:pt x="1755178" y="604520"/>
                  </a:lnTo>
                  <a:lnTo>
                    <a:pt x="1751342" y="600710"/>
                  </a:lnTo>
                  <a:lnTo>
                    <a:pt x="1745716" y="596900"/>
                  </a:lnTo>
                  <a:lnTo>
                    <a:pt x="1739290" y="594360"/>
                  </a:lnTo>
                  <a:lnTo>
                    <a:pt x="1732470" y="593090"/>
                  </a:lnTo>
                  <a:lnTo>
                    <a:pt x="1725714" y="595630"/>
                  </a:lnTo>
                  <a:lnTo>
                    <a:pt x="1718818" y="596900"/>
                  </a:lnTo>
                  <a:lnTo>
                    <a:pt x="1686750" y="621030"/>
                  </a:lnTo>
                  <a:lnTo>
                    <a:pt x="1677746" y="670560"/>
                  </a:lnTo>
                  <a:lnTo>
                    <a:pt x="1672793" y="674370"/>
                  </a:lnTo>
                  <a:lnTo>
                    <a:pt x="1631035" y="676910"/>
                  </a:lnTo>
                  <a:lnTo>
                    <a:pt x="1624812" y="676910"/>
                  </a:lnTo>
                  <a:lnTo>
                    <a:pt x="1619694" y="673100"/>
                  </a:lnTo>
                  <a:lnTo>
                    <a:pt x="1606423" y="624840"/>
                  </a:lnTo>
                  <a:lnTo>
                    <a:pt x="1603629" y="618490"/>
                  </a:lnTo>
                  <a:lnTo>
                    <a:pt x="1599222" y="613410"/>
                  </a:lnTo>
                  <a:lnTo>
                    <a:pt x="1593532" y="609600"/>
                  </a:lnTo>
                  <a:lnTo>
                    <a:pt x="1586890" y="607060"/>
                  </a:lnTo>
                  <a:lnTo>
                    <a:pt x="1572425" y="604520"/>
                  </a:lnTo>
                  <a:lnTo>
                    <a:pt x="1563420" y="601980"/>
                  </a:lnTo>
                  <a:lnTo>
                    <a:pt x="1552143" y="601980"/>
                  </a:lnTo>
                  <a:lnTo>
                    <a:pt x="1545094" y="605790"/>
                  </a:lnTo>
                  <a:lnTo>
                    <a:pt x="1507591" y="648970"/>
                  </a:lnTo>
                  <a:lnTo>
                    <a:pt x="1501114" y="650240"/>
                  </a:lnTo>
                  <a:lnTo>
                    <a:pt x="1458734" y="628650"/>
                  </a:lnTo>
                  <a:lnTo>
                    <a:pt x="1456093" y="623570"/>
                  </a:lnTo>
                  <a:lnTo>
                    <a:pt x="1469059" y="574040"/>
                  </a:lnTo>
                  <a:lnTo>
                    <a:pt x="1469859" y="567690"/>
                  </a:lnTo>
                  <a:lnTo>
                    <a:pt x="1468704" y="560070"/>
                  </a:lnTo>
                  <a:lnTo>
                    <a:pt x="1465745" y="554990"/>
                  </a:lnTo>
                  <a:lnTo>
                    <a:pt x="1461109" y="548640"/>
                  </a:lnTo>
                  <a:lnTo>
                    <a:pt x="1455547" y="544830"/>
                  </a:lnTo>
                  <a:lnTo>
                    <a:pt x="1450111" y="539750"/>
                  </a:lnTo>
                  <a:lnTo>
                    <a:pt x="1448816" y="538480"/>
                  </a:lnTo>
                  <a:lnTo>
                    <a:pt x="1444929" y="534670"/>
                  </a:lnTo>
                  <a:lnTo>
                    <a:pt x="1439316" y="530860"/>
                  </a:lnTo>
                  <a:lnTo>
                    <a:pt x="1432864" y="528320"/>
                  </a:lnTo>
                  <a:lnTo>
                    <a:pt x="1425994" y="527050"/>
                  </a:lnTo>
                  <a:lnTo>
                    <a:pt x="1419174" y="529590"/>
                  </a:lnTo>
                  <a:lnTo>
                    <a:pt x="1371384" y="546100"/>
                  </a:lnTo>
                  <a:lnTo>
                    <a:pt x="1365186" y="544830"/>
                  </a:lnTo>
                  <a:lnTo>
                    <a:pt x="1339545" y="504190"/>
                  </a:lnTo>
                  <a:lnTo>
                    <a:pt x="1340243" y="497840"/>
                  </a:lnTo>
                  <a:lnTo>
                    <a:pt x="1375905" y="462280"/>
                  </a:lnTo>
                  <a:lnTo>
                    <a:pt x="1380083" y="457200"/>
                  </a:lnTo>
                  <a:lnTo>
                    <a:pt x="1382509" y="449580"/>
                  </a:lnTo>
                  <a:lnTo>
                    <a:pt x="1383080" y="443230"/>
                  </a:lnTo>
                  <a:lnTo>
                    <a:pt x="1381709" y="436880"/>
                  </a:lnTo>
                  <a:lnTo>
                    <a:pt x="1379220" y="429260"/>
                  </a:lnTo>
                  <a:lnTo>
                    <a:pt x="1376997" y="422910"/>
                  </a:lnTo>
                  <a:lnTo>
                    <a:pt x="1375079" y="415290"/>
                  </a:lnTo>
                  <a:lnTo>
                    <a:pt x="1305725" y="389890"/>
                  </a:lnTo>
                  <a:lnTo>
                    <a:pt x="1301407" y="384810"/>
                  </a:lnTo>
                  <a:lnTo>
                    <a:pt x="1299349" y="336550"/>
                  </a:lnTo>
                  <a:lnTo>
                    <a:pt x="1303223" y="331470"/>
                  </a:lnTo>
                  <a:lnTo>
                    <a:pt x="1352169" y="318770"/>
                  </a:lnTo>
                  <a:lnTo>
                    <a:pt x="1358595" y="316230"/>
                  </a:lnTo>
                  <a:lnTo>
                    <a:pt x="1363903" y="311150"/>
                  </a:lnTo>
                  <a:lnTo>
                    <a:pt x="1367802" y="306070"/>
                  </a:lnTo>
                  <a:lnTo>
                    <a:pt x="1370012" y="298450"/>
                  </a:lnTo>
                  <a:lnTo>
                    <a:pt x="1371295" y="292100"/>
                  </a:lnTo>
                  <a:lnTo>
                    <a:pt x="1372882" y="284480"/>
                  </a:lnTo>
                  <a:lnTo>
                    <a:pt x="1374736" y="278130"/>
                  </a:lnTo>
                  <a:lnTo>
                    <a:pt x="1375524" y="270510"/>
                  </a:lnTo>
                  <a:lnTo>
                    <a:pt x="1374368" y="264160"/>
                  </a:lnTo>
                  <a:lnTo>
                    <a:pt x="1371396" y="257810"/>
                  </a:lnTo>
                  <a:lnTo>
                    <a:pt x="1366748" y="252730"/>
                  </a:lnTo>
                  <a:lnTo>
                    <a:pt x="1328115" y="220980"/>
                  </a:lnTo>
                  <a:lnTo>
                    <a:pt x="1326857" y="214630"/>
                  </a:lnTo>
                  <a:lnTo>
                    <a:pt x="1329613" y="208280"/>
                  </a:lnTo>
                  <a:lnTo>
                    <a:pt x="1348930" y="171450"/>
                  </a:lnTo>
                  <a:lnTo>
                    <a:pt x="1354950" y="168910"/>
                  </a:lnTo>
                  <a:lnTo>
                    <a:pt x="1404048" y="181610"/>
                  </a:lnTo>
                  <a:lnTo>
                    <a:pt x="1410982" y="182880"/>
                  </a:lnTo>
                  <a:lnTo>
                    <a:pt x="1417777" y="181610"/>
                  </a:lnTo>
                  <a:lnTo>
                    <a:pt x="1423974" y="179070"/>
                  </a:lnTo>
                  <a:lnTo>
                    <a:pt x="1429194" y="173990"/>
                  </a:lnTo>
                  <a:lnTo>
                    <a:pt x="1431544" y="171450"/>
                  </a:lnTo>
                  <a:lnTo>
                    <a:pt x="1433906" y="168910"/>
                  </a:lnTo>
                  <a:lnTo>
                    <a:pt x="1438897" y="162560"/>
                  </a:lnTo>
                  <a:lnTo>
                    <a:pt x="1444015" y="157480"/>
                  </a:lnTo>
                  <a:lnTo>
                    <a:pt x="1448181" y="152400"/>
                  </a:lnTo>
                  <a:lnTo>
                    <a:pt x="1450581" y="146050"/>
                  </a:lnTo>
                  <a:lnTo>
                    <a:pt x="1451127" y="138430"/>
                  </a:lnTo>
                  <a:lnTo>
                    <a:pt x="1449717" y="132080"/>
                  </a:lnTo>
                  <a:lnTo>
                    <a:pt x="1432572" y="85090"/>
                  </a:lnTo>
                  <a:lnTo>
                    <a:pt x="1434706" y="78740"/>
                  </a:lnTo>
                  <a:lnTo>
                    <a:pt x="1475054" y="53340"/>
                  </a:lnTo>
                  <a:lnTo>
                    <a:pt x="1481594" y="53340"/>
                  </a:lnTo>
                  <a:lnTo>
                    <a:pt x="1517523" y="88900"/>
                  </a:lnTo>
                  <a:lnTo>
                    <a:pt x="1523123" y="92710"/>
                  </a:lnTo>
                  <a:lnTo>
                    <a:pt x="1529549" y="95250"/>
                  </a:lnTo>
                  <a:lnTo>
                    <a:pt x="1536369" y="95250"/>
                  </a:lnTo>
                  <a:lnTo>
                    <a:pt x="1543164" y="93980"/>
                  </a:lnTo>
                  <a:lnTo>
                    <a:pt x="1550022" y="91440"/>
                  </a:lnTo>
                  <a:lnTo>
                    <a:pt x="1557147" y="90170"/>
                  </a:lnTo>
                  <a:lnTo>
                    <a:pt x="1591106" y="19050"/>
                  </a:lnTo>
                  <a:lnTo>
                    <a:pt x="1596072" y="13970"/>
                  </a:lnTo>
                  <a:lnTo>
                    <a:pt x="1643862" y="12700"/>
                  </a:lnTo>
                  <a:lnTo>
                    <a:pt x="1649158" y="16510"/>
                  </a:lnTo>
                  <a:lnTo>
                    <a:pt x="1662430" y="64770"/>
                  </a:lnTo>
                  <a:lnTo>
                    <a:pt x="1665224" y="71120"/>
                  </a:lnTo>
                  <a:lnTo>
                    <a:pt x="1669618" y="76200"/>
                  </a:lnTo>
                  <a:lnTo>
                    <a:pt x="1675307" y="80010"/>
                  </a:lnTo>
                  <a:lnTo>
                    <a:pt x="1681962" y="82550"/>
                  </a:lnTo>
                  <a:lnTo>
                    <a:pt x="1710347" y="87630"/>
                  </a:lnTo>
                  <a:lnTo>
                    <a:pt x="1717116" y="86360"/>
                  </a:lnTo>
                  <a:lnTo>
                    <a:pt x="1723313" y="83820"/>
                  </a:lnTo>
                  <a:lnTo>
                    <a:pt x="1728546" y="78740"/>
                  </a:lnTo>
                  <a:lnTo>
                    <a:pt x="1730717" y="76200"/>
                  </a:lnTo>
                  <a:lnTo>
                    <a:pt x="1761210" y="40640"/>
                  </a:lnTo>
                  <a:lnTo>
                    <a:pt x="1767827" y="39370"/>
                  </a:lnTo>
                  <a:lnTo>
                    <a:pt x="1810118" y="60960"/>
                  </a:lnTo>
                  <a:lnTo>
                    <a:pt x="1812759" y="66040"/>
                  </a:lnTo>
                  <a:lnTo>
                    <a:pt x="1799818" y="115570"/>
                  </a:lnTo>
                  <a:lnTo>
                    <a:pt x="1798993" y="121920"/>
                  </a:lnTo>
                  <a:lnTo>
                    <a:pt x="1800123" y="128270"/>
                  </a:lnTo>
                  <a:lnTo>
                    <a:pt x="1803057" y="134620"/>
                  </a:lnTo>
                  <a:lnTo>
                    <a:pt x="1807667" y="139700"/>
                  </a:lnTo>
                  <a:lnTo>
                    <a:pt x="1813293" y="144780"/>
                  </a:lnTo>
                  <a:lnTo>
                    <a:pt x="1818792" y="149860"/>
                  </a:lnTo>
                  <a:lnTo>
                    <a:pt x="1823999" y="154940"/>
                  </a:lnTo>
                  <a:lnTo>
                    <a:pt x="1829562" y="158750"/>
                  </a:lnTo>
                  <a:lnTo>
                    <a:pt x="1835988" y="161290"/>
                  </a:lnTo>
                  <a:lnTo>
                    <a:pt x="1842846" y="161290"/>
                  </a:lnTo>
                  <a:lnTo>
                    <a:pt x="1849704" y="160020"/>
                  </a:lnTo>
                  <a:lnTo>
                    <a:pt x="1875396" y="151130"/>
                  </a:lnTo>
                  <a:lnTo>
                    <a:pt x="1897430" y="143510"/>
                  </a:lnTo>
                  <a:lnTo>
                    <a:pt x="1903679" y="144780"/>
                  </a:lnTo>
                  <a:lnTo>
                    <a:pt x="1929320" y="185420"/>
                  </a:lnTo>
                  <a:lnTo>
                    <a:pt x="1928609" y="191770"/>
                  </a:lnTo>
                  <a:lnTo>
                    <a:pt x="1892960" y="227330"/>
                  </a:lnTo>
                  <a:lnTo>
                    <a:pt x="1888756" y="232410"/>
                  </a:lnTo>
                  <a:lnTo>
                    <a:pt x="1886331" y="238760"/>
                  </a:lnTo>
                  <a:lnTo>
                    <a:pt x="1885772" y="246380"/>
                  </a:lnTo>
                  <a:lnTo>
                    <a:pt x="1887156" y="252730"/>
                  </a:lnTo>
                  <a:lnTo>
                    <a:pt x="1889633" y="259080"/>
                  </a:lnTo>
                  <a:lnTo>
                    <a:pt x="1891855" y="266700"/>
                  </a:lnTo>
                  <a:lnTo>
                    <a:pt x="1963140" y="299720"/>
                  </a:lnTo>
                  <a:lnTo>
                    <a:pt x="1967445" y="304800"/>
                  </a:lnTo>
                  <a:lnTo>
                    <a:pt x="1969528" y="351790"/>
                  </a:lnTo>
                  <a:lnTo>
                    <a:pt x="1969528" y="291414"/>
                  </a:lnTo>
                  <a:lnTo>
                    <a:pt x="1967230" y="289560"/>
                  </a:lnTo>
                  <a:lnTo>
                    <a:pt x="1959267" y="287020"/>
                  </a:lnTo>
                  <a:lnTo>
                    <a:pt x="1910486" y="279400"/>
                  </a:lnTo>
                  <a:lnTo>
                    <a:pt x="1906549" y="275590"/>
                  </a:lnTo>
                  <a:lnTo>
                    <a:pt x="1903298" y="262890"/>
                  </a:lnTo>
                  <a:lnTo>
                    <a:pt x="1900974" y="255270"/>
                  </a:lnTo>
                  <a:lnTo>
                    <a:pt x="1896770" y="243840"/>
                  </a:lnTo>
                  <a:lnTo>
                    <a:pt x="1897951" y="238760"/>
                  </a:lnTo>
                  <a:lnTo>
                    <a:pt x="1932838" y="204470"/>
                  </a:lnTo>
                  <a:lnTo>
                    <a:pt x="1937702" y="196850"/>
                  </a:lnTo>
                  <a:lnTo>
                    <a:pt x="1939925" y="189230"/>
                  </a:lnTo>
                  <a:lnTo>
                    <a:pt x="1939429" y="181610"/>
                  </a:lnTo>
                  <a:lnTo>
                    <a:pt x="1916950" y="143510"/>
                  </a:lnTo>
                  <a:lnTo>
                    <a:pt x="1895995" y="132080"/>
                  </a:lnTo>
                  <a:lnTo>
                    <a:pt x="1887702" y="133350"/>
                  </a:lnTo>
                  <a:lnTo>
                    <a:pt x="1840979" y="151130"/>
                  </a:lnTo>
                  <a:lnTo>
                    <a:pt x="1835797" y="149860"/>
                  </a:lnTo>
                  <a:lnTo>
                    <a:pt x="1826933" y="140970"/>
                  </a:lnTo>
                  <a:lnTo>
                    <a:pt x="1821192" y="135890"/>
                  </a:lnTo>
                  <a:lnTo>
                    <a:pt x="1811655" y="128270"/>
                  </a:lnTo>
                  <a:lnTo>
                    <a:pt x="1810105" y="123190"/>
                  </a:lnTo>
                  <a:lnTo>
                    <a:pt x="1822780" y="74930"/>
                  </a:lnTo>
                  <a:lnTo>
                    <a:pt x="1823542" y="67310"/>
                  </a:lnTo>
                  <a:lnTo>
                    <a:pt x="1821522" y="58420"/>
                  </a:lnTo>
                  <a:lnTo>
                    <a:pt x="1817001" y="52070"/>
                  </a:lnTo>
                  <a:lnTo>
                    <a:pt x="1810258" y="46990"/>
                  </a:lnTo>
                  <a:lnTo>
                    <a:pt x="1795614" y="39370"/>
                  </a:lnTo>
                  <a:lnTo>
                    <a:pt x="1778546" y="30480"/>
                  </a:lnTo>
                  <a:lnTo>
                    <a:pt x="1770494" y="27940"/>
                  </a:lnTo>
                  <a:lnTo>
                    <a:pt x="1762328" y="29210"/>
                  </a:lnTo>
                  <a:lnTo>
                    <a:pt x="1754695" y="31750"/>
                  </a:lnTo>
                  <a:lnTo>
                    <a:pt x="1748243" y="36830"/>
                  </a:lnTo>
                  <a:lnTo>
                    <a:pt x="1716252" y="74930"/>
                  </a:lnTo>
                  <a:lnTo>
                    <a:pt x="1711121" y="76200"/>
                  </a:lnTo>
                  <a:lnTo>
                    <a:pt x="1699082" y="73660"/>
                  </a:lnTo>
                  <a:lnTo>
                    <a:pt x="1691538" y="71120"/>
                  </a:lnTo>
                  <a:lnTo>
                    <a:pt x="1679181" y="69850"/>
                  </a:lnTo>
                  <a:lnTo>
                    <a:pt x="1675231" y="66040"/>
                  </a:lnTo>
                  <a:lnTo>
                    <a:pt x="1662264" y="19050"/>
                  </a:lnTo>
                  <a:lnTo>
                    <a:pt x="1659305" y="12700"/>
                  </a:lnTo>
                  <a:lnTo>
                    <a:pt x="1658708" y="11430"/>
                  </a:lnTo>
                  <a:lnTo>
                    <a:pt x="1653006" y="5080"/>
                  </a:lnTo>
                  <a:lnTo>
                    <a:pt x="1645678" y="1270"/>
                  </a:lnTo>
                  <a:lnTo>
                    <a:pt x="1637258" y="0"/>
                  </a:lnTo>
                  <a:lnTo>
                    <a:pt x="1601546" y="2540"/>
                  </a:lnTo>
                  <a:lnTo>
                    <a:pt x="1569466" y="71120"/>
                  </a:lnTo>
                  <a:lnTo>
                    <a:pt x="1565897" y="74930"/>
                  </a:lnTo>
                  <a:lnTo>
                    <a:pt x="1553705" y="78740"/>
                  </a:lnTo>
                  <a:lnTo>
                    <a:pt x="1546263" y="80010"/>
                  </a:lnTo>
                  <a:lnTo>
                    <a:pt x="1534553" y="85090"/>
                  </a:lnTo>
                  <a:lnTo>
                    <a:pt x="1529372" y="83820"/>
                  </a:lnTo>
                  <a:lnTo>
                    <a:pt x="1498142" y="53340"/>
                  </a:lnTo>
                  <a:lnTo>
                    <a:pt x="1494243" y="49530"/>
                  </a:lnTo>
                  <a:lnTo>
                    <a:pt x="1487335" y="44450"/>
                  </a:lnTo>
                  <a:lnTo>
                    <a:pt x="1479461" y="41910"/>
                  </a:lnTo>
                  <a:lnTo>
                    <a:pt x="1471307" y="43180"/>
                  </a:lnTo>
                  <a:lnTo>
                    <a:pt x="1463522" y="45720"/>
                  </a:lnTo>
                  <a:lnTo>
                    <a:pt x="1433360" y="64770"/>
                  </a:lnTo>
                  <a:lnTo>
                    <a:pt x="1427086" y="71120"/>
                  </a:lnTo>
                  <a:lnTo>
                    <a:pt x="1423187" y="78740"/>
                  </a:lnTo>
                  <a:lnTo>
                    <a:pt x="1421879" y="86360"/>
                  </a:lnTo>
                  <a:lnTo>
                    <a:pt x="1423365" y="93980"/>
                  </a:lnTo>
                  <a:lnTo>
                    <a:pt x="1440141" y="140970"/>
                  </a:lnTo>
                  <a:lnTo>
                    <a:pt x="1438998" y="146050"/>
                  </a:lnTo>
                  <a:lnTo>
                    <a:pt x="1430210" y="154940"/>
                  </a:lnTo>
                  <a:lnTo>
                    <a:pt x="1425003" y="160020"/>
                  </a:lnTo>
                  <a:lnTo>
                    <a:pt x="1416913" y="170180"/>
                  </a:lnTo>
                  <a:lnTo>
                    <a:pt x="1411782" y="171450"/>
                  </a:lnTo>
                  <a:lnTo>
                    <a:pt x="1402181" y="168910"/>
                  </a:lnTo>
                  <a:lnTo>
                    <a:pt x="1363802" y="158750"/>
                  </a:lnTo>
                  <a:lnTo>
                    <a:pt x="1355394" y="158750"/>
                  </a:lnTo>
                  <a:lnTo>
                    <a:pt x="1319034" y="203200"/>
                  </a:lnTo>
                  <a:lnTo>
                    <a:pt x="1316431" y="210820"/>
                  </a:lnTo>
                  <a:lnTo>
                    <a:pt x="1316659" y="219710"/>
                  </a:lnTo>
                  <a:lnTo>
                    <a:pt x="1319568" y="227330"/>
                  </a:lnTo>
                  <a:lnTo>
                    <a:pt x="1325029" y="233680"/>
                  </a:lnTo>
                  <a:lnTo>
                    <a:pt x="1362824" y="265430"/>
                  </a:lnTo>
                  <a:lnTo>
                    <a:pt x="1364424" y="270510"/>
                  </a:lnTo>
                  <a:lnTo>
                    <a:pt x="1361249" y="281940"/>
                  </a:lnTo>
                  <a:lnTo>
                    <a:pt x="1359598" y="289560"/>
                  </a:lnTo>
                  <a:lnTo>
                    <a:pt x="1357401" y="302260"/>
                  </a:lnTo>
                  <a:lnTo>
                    <a:pt x="1353769" y="306070"/>
                  </a:lnTo>
                  <a:lnTo>
                    <a:pt x="1305890" y="318770"/>
                  </a:lnTo>
                  <a:lnTo>
                    <a:pt x="1287665" y="344170"/>
                  </a:lnTo>
                  <a:lnTo>
                    <a:pt x="1289215" y="378460"/>
                  </a:lnTo>
                  <a:lnTo>
                    <a:pt x="1358379" y="410210"/>
                  </a:lnTo>
                  <a:lnTo>
                    <a:pt x="1362316" y="414020"/>
                  </a:lnTo>
                  <a:lnTo>
                    <a:pt x="1365529" y="426720"/>
                  </a:lnTo>
                  <a:lnTo>
                    <a:pt x="1367866" y="433070"/>
                  </a:lnTo>
                  <a:lnTo>
                    <a:pt x="1372082" y="445770"/>
                  </a:lnTo>
                  <a:lnTo>
                    <a:pt x="1370901" y="450850"/>
                  </a:lnTo>
                  <a:lnTo>
                    <a:pt x="1336014" y="485140"/>
                  </a:lnTo>
                  <a:lnTo>
                    <a:pt x="1331137" y="492760"/>
                  </a:lnTo>
                  <a:lnTo>
                    <a:pt x="1328915" y="500380"/>
                  </a:lnTo>
                  <a:lnTo>
                    <a:pt x="1329410" y="508000"/>
                  </a:lnTo>
                  <a:lnTo>
                    <a:pt x="1332712" y="515620"/>
                  </a:lnTo>
                  <a:lnTo>
                    <a:pt x="1351902" y="546100"/>
                  </a:lnTo>
                  <a:lnTo>
                    <a:pt x="1357579" y="552450"/>
                  </a:lnTo>
                  <a:lnTo>
                    <a:pt x="1364780" y="556260"/>
                  </a:lnTo>
                  <a:lnTo>
                    <a:pt x="1372844" y="557530"/>
                  </a:lnTo>
                  <a:lnTo>
                    <a:pt x="1381163" y="554990"/>
                  </a:lnTo>
                  <a:lnTo>
                    <a:pt x="1406321" y="546100"/>
                  </a:lnTo>
                  <a:lnTo>
                    <a:pt x="1427886" y="538480"/>
                  </a:lnTo>
                  <a:lnTo>
                    <a:pt x="1433106" y="539750"/>
                  </a:lnTo>
                  <a:lnTo>
                    <a:pt x="1441970" y="548640"/>
                  </a:lnTo>
                  <a:lnTo>
                    <a:pt x="1447647" y="553720"/>
                  </a:lnTo>
                  <a:lnTo>
                    <a:pt x="1457147" y="561340"/>
                  </a:lnTo>
                  <a:lnTo>
                    <a:pt x="1458747" y="566420"/>
                  </a:lnTo>
                  <a:lnTo>
                    <a:pt x="1446072" y="614680"/>
                  </a:lnTo>
                  <a:lnTo>
                    <a:pt x="1445310" y="622300"/>
                  </a:lnTo>
                  <a:lnTo>
                    <a:pt x="1490319" y="659130"/>
                  </a:lnTo>
                  <a:lnTo>
                    <a:pt x="1498333" y="661670"/>
                  </a:lnTo>
                  <a:lnTo>
                    <a:pt x="1506499" y="660400"/>
                  </a:lnTo>
                  <a:lnTo>
                    <a:pt x="1514144" y="657860"/>
                  </a:lnTo>
                  <a:lnTo>
                    <a:pt x="1520609" y="652780"/>
                  </a:lnTo>
                  <a:lnTo>
                    <a:pt x="1522742" y="650240"/>
                  </a:lnTo>
                  <a:lnTo>
                    <a:pt x="1552613" y="614680"/>
                  </a:lnTo>
                  <a:lnTo>
                    <a:pt x="1557743" y="613410"/>
                  </a:lnTo>
                  <a:lnTo>
                    <a:pt x="1569758" y="615950"/>
                  </a:lnTo>
                  <a:lnTo>
                    <a:pt x="1577301" y="617220"/>
                  </a:lnTo>
                  <a:lnTo>
                    <a:pt x="1589684" y="619760"/>
                  </a:lnTo>
                  <a:lnTo>
                    <a:pt x="1593608" y="623570"/>
                  </a:lnTo>
                  <a:lnTo>
                    <a:pt x="1606613" y="670560"/>
                  </a:lnTo>
                  <a:lnTo>
                    <a:pt x="1609991" y="678180"/>
                  </a:lnTo>
                  <a:lnTo>
                    <a:pt x="1615414" y="684530"/>
                  </a:lnTo>
                  <a:lnTo>
                    <a:pt x="1622361" y="687070"/>
                  </a:lnTo>
                  <a:lnTo>
                    <a:pt x="1630362" y="688340"/>
                  </a:lnTo>
                  <a:lnTo>
                    <a:pt x="1630768" y="688340"/>
                  </a:lnTo>
                  <a:lnTo>
                    <a:pt x="1675561" y="685800"/>
                  </a:lnTo>
                  <a:lnTo>
                    <a:pt x="1699387" y="618490"/>
                  </a:lnTo>
                  <a:lnTo>
                    <a:pt x="1702968" y="614680"/>
                  </a:lnTo>
                  <a:lnTo>
                    <a:pt x="1715122" y="610870"/>
                  </a:lnTo>
                  <a:lnTo>
                    <a:pt x="1722577" y="608330"/>
                  </a:lnTo>
                  <a:lnTo>
                    <a:pt x="1734312" y="604520"/>
                  </a:lnTo>
                  <a:lnTo>
                    <a:pt x="1739493" y="605790"/>
                  </a:lnTo>
                  <a:lnTo>
                    <a:pt x="1774621" y="640080"/>
                  </a:lnTo>
                  <a:lnTo>
                    <a:pt x="1781517" y="645160"/>
                  </a:lnTo>
                  <a:lnTo>
                    <a:pt x="1789391" y="647700"/>
                  </a:lnTo>
                  <a:lnTo>
                    <a:pt x="1797558" y="646430"/>
                  </a:lnTo>
                  <a:lnTo>
                    <a:pt x="1805330" y="643890"/>
                  </a:lnTo>
                  <a:lnTo>
                    <a:pt x="1816633" y="636270"/>
                  </a:lnTo>
                  <a:lnTo>
                    <a:pt x="1835492" y="623570"/>
                  </a:lnTo>
                  <a:lnTo>
                    <a:pt x="1841766" y="618490"/>
                  </a:lnTo>
                  <a:lnTo>
                    <a:pt x="1845665" y="610870"/>
                  </a:lnTo>
                  <a:lnTo>
                    <a:pt x="1846973" y="603250"/>
                  </a:lnTo>
                  <a:lnTo>
                    <a:pt x="1845487" y="595630"/>
                  </a:lnTo>
                  <a:lnTo>
                    <a:pt x="1828711" y="548640"/>
                  </a:lnTo>
                  <a:lnTo>
                    <a:pt x="1829828" y="543560"/>
                  </a:lnTo>
                  <a:lnTo>
                    <a:pt x="1838629" y="534670"/>
                  </a:lnTo>
                  <a:lnTo>
                    <a:pt x="1843887" y="529590"/>
                  </a:lnTo>
                  <a:lnTo>
                    <a:pt x="1851977" y="519430"/>
                  </a:lnTo>
                  <a:lnTo>
                    <a:pt x="1857095" y="518160"/>
                  </a:lnTo>
                  <a:lnTo>
                    <a:pt x="1905063" y="530860"/>
                  </a:lnTo>
                  <a:lnTo>
                    <a:pt x="1913458" y="530860"/>
                  </a:lnTo>
                  <a:lnTo>
                    <a:pt x="1921383" y="529590"/>
                  </a:lnTo>
                  <a:lnTo>
                    <a:pt x="1928202" y="524510"/>
                  </a:lnTo>
                  <a:lnTo>
                    <a:pt x="1931263" y="520700"/>
                  </a:lnTo>
                  <a:lnTo>
                    <a:pt x="1933308" y="518160"/>
                  </a:lnTo>
                  <a:lnTo>
                    <a:pt x="1949818" y="486410"/>
                  </a:lnTo>
                  <a:lnTo>
                    <a:pt x="1952421" y="478790"/>
                  </a:lnTo>
                  <a:lnTo>
                    <a:pt x="1952193" y="469900"/>
                  </a:lnTo>
                  <a:lnTo>
                    <a:pt x="1949297" y="462280"/>
                  </a:lnTo>
                  <a:lnTo>
                    <a:pt x="1943836" y="455930"/>
                  </a:lnTo>
                  <a:lnTo>
                    <a:pt x="1906054" y="424180"/>
                  </a:lnTo>
                  <a:lnTo>
                    <a:pt x="1904441" y="419100"/>
                  </a:lnTo>
                  <a:lnTo>
                    <a:pt x="1907603" y="407670"/>
                  </a:lnTo>
                  <a:lnTo>
                    <a:pt x="1909254" y="400050"/>
                  </a:lnTo>
                  <a:lnTo>
                    <a:pt x="1911464" y="387350"/>
                  </a:lnTo>
                  <a:lnTo>
                    <a:pt x="1915096" y="383540"/>
                  </a:lnTo>
                  <a:lnTo>
                    <a:pt x="1962962" y="370840"/>
                  </a:lnTo>
                  <a:lnTo>
                    <a:pt x="1970620" y="367030"/>
                  </a:lnTo>
                  <a:lnTo>
                    <a:pt x="1976475" y="361950"/>
                  </a:lnTo>
                  <a:lnTo>
                    <a:pt x="1980133" y="354330"/>
                  </a:lnTo>
                  <a:lnTo>
                    <a:pt x="1981200" y="345440"/>
                  </a:lnTo>
                  <a:close/>
                </a:path>
                <a:path w="2047240" h="4412615">
                  <a:moveTo>
                    <a:pt x="2034679" y="4089755"/>
                  </a:moveTo>
                  <a:lnTo>
                    <a:pt x="2030577" y="4085653"/>
                  </a:lnTo>
                  <a:lnTo>
                    <a:pt x="2016353" y="4085653"/>
                  </a:lnTo>
                  <a:lnTo>
                    <a:pt x="2016353" y="4103992"/>
                  </a:lnTo>
                  <a:lnTo>
                    <a:pt x="2016353" y="4394251"/>
                  </a:lnTo>
                  <a:lnTo>
                    <a:pt x="18326" y="4394251"/>
                  </a:lnTo>
                  <a:lnTo>
                    <a:pt x="18326" y="4103992"/>
                  </a:lnTo>
                  <a:lnTo>
                    <a:pt x="2016353" y="4103992"/>
                  </a:lnTo>
                  <a:lnTo>
                    <a:pt x="2016353" y="4085653"/>
                  </a:lnTo>
                  <a:lnTo>
                    <a:pt x="4102" y="4085653"/>
                  </a:lnTo>
                  <a:lnTo>
                    <a:pt x="0" y="4089755"/>
                  </a:lnTo>
                  <a:lnTo>
                    <a:pt x="0" y="4408487"/>
                  </a:lnTo>
                  <a:lnTo>
                    <a:pt x="4102" y="4412589"/>
                  </a:lnTo>
                  <a:lnTo>
                    <a:pt x="2030577" y="4412589"/>
                  </a:lnTo>
                  <a:lnTo>
                    <a:pt x="2034679" y="4408487"/>
                  </a:lnTo>
                  <a:lnTo>
                    <a:pt x="2034679" y="4394251"/>
                  </a:lnTo>
                  <a:lnTo>
                    <a:pt x="2034679" y="4103992"/>
                  </a:lnTo>
                  <a:lnTo>
                    <a:pt x="2034679" y="4089755"/>
                  </a:lnTo>
                  <a:close/>
                </a:path>
                <a:path w="2047240" h="4412615">
                  <a:moveTo>
                    <a:pt x="2046897" y="2758363"/>
                  </a:moveTo>
                  <a:lnTo>
                    <a:pt x="2042795" y="2754261"/>
                  </a:lnTo>
                  <a:lnTo>
                    <a:pt x="2028571" y="2754261"/>
                  </a:lnTo>
                  <a:lnTo>
                    <a:pt x="2028571" y="2772600"/>
                  </a:lnTo>
                  <a:lnTo>
                    <a:pt x="2028571" y="3082125"/>
                  </a:lnTo>
                  <a:lnTo>
                    <a:pt x="30543" y="3082125"/>
                  </a:lnTo>
                  <a:lnTo>
                    <a:pt x="30543" y="2772600"/>
                  </a:lnTo>
                  <a:lnTo>
                    <a:pt x="2028571" y="2772600"/>
                  </a:lnTo>
                  <a:lnTo>
                    <a:pt x="2028571" y="2754261"/>
                  </a:lnTo>
                  <a:lnTo>
                    <a:pt x="16319" y="2754261"/>
                  </a:lnTo>
                  <a:lnTo>
                    <a:pt x="12230" y="2758363"/>
                  </a:lnTo>
                  <a:lnTo>
                    <a:pt x="12230" y="3096361"/>
                  </a:lnTo>
                  <a:lnTo>
                    <a:pt x="16319" y="3100463"/>
                  </a:lnTo>
                  <a:lnTo>
                    <a:pt x="2042795" y="3100463"/>
                  </a:lnTo>
                  <a:lnTo>
                    <a:pt x="2046897" y="3096361"/>
                  </a:lnTo>
                  <a:lnTo>
                    <a:pt x="2046897" y="3082125"/>
                  </a:lnTo>
                  <a:lnTo>
                    <a:pt x="2046897" y="2772600"/>
                  </a:lnTo>
                  <a:lnTo>
                    <a:pt x="2046897" y="2758363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60479" y="7537386"/>
              <a:ext cx="163830" cy="2593975"/>
            </a:xfrm>
            <a:custGeom>
              <a:avLst/>
              <a:gdLst/>
              <a:ahLst/>
              <a:cxnLst/>
              <a:rect l="l" t="t" r="r" b="b"/>
              <a:pathLst>
                <a:path w="163829" h="2593975">
                  <a:moveTo>
                    <a:pt x="163410" y="0"/>
                  </a:moveTo>
                  <a:lnTo>
                    <a:pt x="0" y="0"/>
                  </a:lnTo>
                  <a:lnTo>
                    <a:pt x="0" y="2593530"/>
                  </a:lnTo>
                  <a:lnTo>
                    <a:pt x="163410" y="2593530"/>
                  </a:lnTo>
                  <a:lnTo>
                    <a:pt x="163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51325" y="7528213"/>
              <a:ext cx="182245" cy="2612390"/>
            </a:xfrm>
            <a:custGeom>
              <a:avLst/>
              <a:gdLst/>
              <a:ahLst/>
              <a:cxnLst/>
              <a:rect l="l" t="t" r="r" b="b"/>
              <a:pathLst>
                <a:path w="182245" h="2612390">
                  <a:moveTo>
                    <a:pt x="177622" y="0"/>
                  </a:moveTo>
                  <a:lnTo>
                    <a:pt x="4089" y="0"/>
                  </a:lnTo>
                  <a:lnTo>
                    <a:pt x="0" y="4114"/>
                  </a:lnTo>
                  <a:lnTo>
                    <a:pt x="0" y="2607767"/>
                  </a:lnTo>
                  <a:lnTo>
                    <a:pt x="4089" y="2611869"/>
                  </a:lnTo>
                  <a:lnTo>
                    <a:pt x="177622" y="2611869"/>
                  </a:lnTo>
                  <a:lnTo>
                    <a:pt x="181737" y="2607767"/>
                  </a:lnTo>
                  <a:lnTo>
                    <a:pt x="181737" y="2593530"/>
                  </a:lnTo>
                  <a:lnTo>
                    <a:pt x="18313" y="2593530"/>
                  </a:lnTo>
                  <a:lnTo>
                    <a:pt x="18313" y="18338"/>
                  </a:lnTo>
                  <a:lnTo>
                    <a:pt x="181737" y="18338"/>
                  </a:lnTo>
                  <a:lnTo>
                    <a:pt x="181737" y="4114"/>
                  </a:lnTo>
                  <a:lnTo>
                    <a:pt x="177622" y="0"/>
                  </a:lnTo>
                  <a:close/>
                </a:path>
                <a:path w="182245" h="2612390">
                  <a:moveTo>
                    <a:pt x="181737" y="18338"/>
                  </a:moveTo>
                  <a:lnTo>
                    <a:pt x="163410" y="18338"/>
                  </a:lnTo>
                  <a:lnTo>
                    <a:pt x="163410" y="2593530"/>
                  </a:lnTo>
                  <a:lnTo>
                    <a:pt x="181737" y="2593530"/>
                  </a:lnTo>
                  <a:lnTo>
                    <a:pt x="181737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456438" y="7537386"/>
              <a:ext cx="163830" cy="2593975"/>
            </a:xfrm>
            <a:custGeom>
              <a:avLst/>
              <a:gdLst/>
              <a:ahLst/>
              <a:cxnLst/>
              <a:rect l="l" t="t" r="r" b="b"/>
              <a:pathLst>
                <a:path w="163829" h="2593975">
                  <a:moveTo>
                    <a:pt x="163410" y="0"/>
                  </a:moveTo>
                  <a:lnTo>
                    <a:pt x="0" y="0"/>
                  </a:lnTo>
                  <a:lnTo>
                    <a:pt x="0" y="2593530"/>
                  </a:lnTo>
                  <a:lnTo>
                    <a:pt x="163410" y="2593530"/>
                  </a:lnTo>
                  <a:lnTo>
                    <a:pt x="163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447269" y="7528213"/>
              <a:ext cx="182245" cy="2612390"/>
            </a:xfrm>
            <a:custGeom>
              <a:avLst/>
              <a:gdLst/>
              <a:ahLst/>
              <a:cxnLst/>
              <a:rect l="l" t="t" r="r" b="b"/>
              <a:pathLst>
                <a:path w="182245" h="2612390">
                  <a:moveTo>
                    <a:pt x="177634" y="0"/>
                  </a:moveTo>
                  <a:lnTo>
                    <a:pt x="4102" y="0"/>
                  </a:lnTo>
                  <a:lnTo>
                    <a:pt x="0" y="4114"/>
                  </a:lnTo>
                  <a:lnTo>
                    <a:pt x="0" y="2607767"/>
                  </a:lnTo>
                  <a:lnTo>
                    <a:pt x="4102" y="2611869"/>
                  </a:lnTo>
                  <a:lnTo>
                    <a:pt x="177634" y="2611869"/>
                  </a:lnTo>
                  <a:lnTo>
                    <a:pt x="181736" y="2607767"/>
                  </a:lnTo>
                  <a:lnTo>
                    <a:pt x="181736" y="2593530"/>
                  </a:lnTo>
                  <a:lnTo>
                    <a:pt x="18326" y="2593530"/>
                  </a:lnTo>
                  <a:lnTo>
                    <a:pt x="18326" y="18338"/>
                  </a:lnTo>
                  <a:lnTo>
                    <a:pt x="181736" y="18338"/>
                  </a:lnTo>
                  <a:lnTo>
                    <a:pt x="181736" y="4114"/>
                  </a:lnTo>
                  <a:lnTo>
                    <a:pt x="177634" y="0"/>
                  </a:lnTo>
                  <a:close/>
                </a:path>
                <a:path w="182245" h="2612390">
                  <a:moveTo>
                    <a:pt x="181736" y="18338"/>
                  </a:moveTo>
                  <a:lnTo>
                    <a:pt x="163423" y="18338"/>
                  </a:lnTo>
                  <a:lnTo>
                    <a:pt x="163423" y="2593530"/>
                  </a:lnTo>
                  <a:lnTo>
                    <a:pt x="181736" y="2593530"/>
                  </a:lnTo>
                  <a:lnTo>
                    <a:pt x="181736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57053" y="5714983"/>
              <a:ext cx="3682840" cy="4972071"/>
            </a:xfrm>
            <a:prstGeom prst="rect">
              <a:avLst/>
            </a:prstGeom>
          </p:spPr>
        </p:pic>
      </p:grpSp>
      <p:grpSp>
        <p:nvGrpSpPr>
          <p:cNvPr id="45" name="object 45"/>
          <p:cNvGrpSpPr/>
          <p:nvPr/>
        </p:nvGrpSpPr>
        <p:grpSpPr>
          <a:xfrm>
            <a:off x="6873904" y="6060846"/>
            <a:ext cx="3113405" cy="4631690"/>
            <a:chOff x="6873904" y="6060846"/>
            <a:chExt cx="3113405" cy="4631690"/>
          </a:xfrm>
        </p:grpSpPr>
        <p:sp>
          <p:nvSpPr>
            <p:cNvPr id="46" name="object 46"/>
            <p:cNvSpPr/>
            <p:nvPr/>
          </p:nvSpPr>
          <p:spPr>
            <a:xfrm>
              <a:off x="6991198" y="6573926"/>
              <a:ext cx="2914015" cy="1671955"/>
            </a:xfrm>
            <a:custGeom>
              <a:avLst/>
              <a:gdLst/>
              <a:ahLst/>
              <a:cxnLst/>
              <a:rect l="l" t="t" r="r" b="b"/>
              <a:pathLst>
                <a:path w="2914015" h="1671954">
                  <a:moveTo>
                    <a:pt x="2913430" y="1128725"/>
                  </a:moveTo>
                  <a:lnTo>
                    <a:pt x="2909328" y="1124623"/>
                  </a:lnTo>
                  <a:lnTo>
                    <a:pt x="2895117" y="1124623"/>
                  </a:lnTo>
                  <a:lnTo>
                    <a:pt x="2895117" y="1142961"/>
                  </a:lnTo>
                  <a:lnTo>
                    <a:pt x="2895117" y="1653108"/>
                  </a:lnTo>
                  <a:lnTo>
                    <a:pt x="18326" y="1653108"/>
                  </a:lnTo>
                  <a:lnTo>
                    <a:pt x="18326" y="1142961"/>
                  </a:lnTo>
                  <a:lnTo>
                    <a:pt x="2895117" y="1142961"/>
                  </a:lnTo>
                  <a:lnTo>
                    <a:pt x="2895117" y="1124623"/>
                  </a:lnTo>
                  <a:lnTo>
                    <a:pt x="4102" y="1124623"/>
                  </a:lnTo>
                  <a:lnTo>
                    <a:pt x="0" y="1128725"/>
                  </a:lnTo>
                  <a:lnTo>
                    <a:pt x="0" y="1667344"/>
                  </a:lnTo>
                  <a:lnTo>
                    <a:pt x="4102" y="1671447"/>
                  </a:lnTo>
                  <a:lnTo>
                    <a:pt x="2909328" y="1671447"/>
                  </a:lnTo>
                  <a:lnTo>
                    <a:pt x="2913430" y="1667344"/>
                  </a:lnTo>
                  <a:lnTo>
                    <a:pt x="2913430" y="1653108"/>
                  </a:lnTo>
                  <a:lnTo>
                    <a:pt x="2913430" y="1142961"/>
                  </a:lnTo>
                  <a:lnTo>
                    <a:pt x="2913430" y="1128725"/>
                  </a:lnTo>
                  <a:close/>
                </a:path>
                <a:path w="2914015" h="1671954">
                  <a:moveTo>
                    <a:pt x="2913430" y="4102"/>
                  </a:moveTo>
                  <a:lnTo>
                    <a:pt x="2909328" y="0"/>
                  </a:lnTo>
                  <a:lnTo>
                    <a:pt x="2895117" y="0"/>
                  </a:lnTo>
                  <a:lnTo>
                    <a:pt x="2895117" y="18338"/>
                  </a:lnTo>
                  <a:lnTo>
                    <a:pt x="2895117" y="528485"/>
                  </a:lnTo>
                  <a:lnTo>
                    <a:pt x="18326" y="528485"/>
                  </a:lnTo>
                  <a:lnTo>
                    <a:pt x="18326" y="18338"/>
                  </a:lnTo>
                  <a:lnTo>
                    <a:pt x="2895117" y="18338"/>
                  </a:lnTo>
                  <a:lnTo>
                    <a:pt x="2895117" y="0"/>
                  </a:lnTo>
                  <a:lnTo>
                    <a:pt x="4102" y="0"/>
                  </a:lnTo>
                  <a:lnTo>
                    <a:pt x="0" y="4102"/>
                  </a:lnTo>
                  <a:lnTo>
                    <a:pt x="0" y="542721"/>
                  </a:lnTo>
                  <a:lnTo>
                    <a:pt x="4102" y="546823"/>
                  </a:lnTo>
                  <a:lnTo>
                    <a:pt x="2909328" y="546823"/>
                  </a:lnTo>
                  <a:lnTo>
                    <a:pt x="2913430" y="542721"/>
                  </a:lnTo>
                  <a:lnTo>
                    <a:pt x="2913430" y="528485"/>
                  </a:lnTo>
                  <a:lnTo>
                    <a:pt x="2913430" y="18338"/>
                  </a:lnTo>
                  <a:lnTo>
                    <a:pt x="2913430" y="4102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83044" y="6070016"/>
              <a:ext cx="234950" cy="3620135"/>
            </a:xfrm>
            <a:custGeom>
              <a:avLst/>
              <a:gdLst/>
              <a:ahLst/>
              <a:cxnLst/>
              <a:rect l="l" t="t" r="r" b="b"/>
              <a:pathLst>
                <a:path w="234950" h="3620134">
                  <a:moveTo>
                    <a:pt x="234632" y="0"/>
                  </a:moveTo>
                  <a:lnTo>
                    <a:pt x="0" y="0"/>
                  </a:lnTo>
                  <a:lnTo>
                    <a:pt x="0" y="3619525"/>
                  </a:lnTo>
                  <a:lnTo>
                    <a:pt x="234632" y="3619525"/>
                  </a:lnTo>
                  <a:lnTo>
                    <a:pt x="2346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73904" y="6060847"/>
              <a:ext cx="253365" cy="3637915"/>
            </a:xfrm>
            <a:custGeom>
              <a:avLst/>
              <a:gdLst/>
              <a:ahLst/>
              <a:cxnLst/>
              <a:rect l="l" t="t" r="r" b="b"/>
              <a:pathLst>
                <a:path w="253365" h="3637915">
                  <a:moveTo>
                    <a:pt x="248831" y="0"/>
                  </a:moveTo>
                  <a:lnTo>
                    <a:pt x="4089" y="0"/>
                  </a:lnTo>
                  <a:lnTo>
                    <a:pt x="0" y="4102"/>
                  </a:lnTo>
                  <a:lnTo>
                    <a:pt x="0" y="3633762"/>
                  </a:lnTo>
                  <a:lnTo>
                    <a:pt x="4089" y="3637864"/>
                  </a:lnTo>
                  <a:lnTo>
                    <a:pt x="248831" y="3637864"/>
                  </a:lnTo>
                  <a:lnTo>
                    <a:pt x="252933" y="3633762"/>
                  </a:lnTo>
                  <a:lnTo>
                    <a:pt x="252933" y="3619525"/>
                  </a:lnTo>
                  <a:lnTo>
                    <a:pt x="18313" y="3619525"/>
                  </a:lnTo>
                  <a:lnTo>
                    <a:pt x="18313" y="18338"/>
                  </a:lnTo>
                  <a:lnTo>
                    <a:pt x="252933" y="18338"/>
                  </a:lnTo>
                  <a:lnTo>
                    <a:pt x="252933" y="4102"/>
                  </a:lnTo>
                  <a:lnTo>
                    <a:pt x="248831" y="0"/>
                  </a:lnTo>
                  <a:close/>
                </a:path>
                <a:path w="253365" h="3637915">
                  <a:moveTo>
                    <a:pt x="252933" y="18338"/>
                  </a:moveTo>
                  <a:lnTo>
                    <a:pt x="234607" y="18338"/>
                  </a:lnTo>
                  <a:lnTo>
                    <a:pt x="234607" y="3619525"/>
                  </a:lnTo>
                  <a:lnTo>
                    <a:pt x="252933" y="3619525"/>
                  </a:lnTo>
                  <a:lnTo>
                    <a:pt x="252933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313051" y="6070016"/>
              <a:ext cx="234950" cy="3620135"/>
            </a:xfrm>
            <a:custGeom>
              <a:avLst/>
              <a:gdLst/>
              <a:ahLst/>
              <a:cxnLst/>
              <a:rect l="l" t="t" r="r" b="b"/>
              <a:pathLst>
                <a:path w="234950" h="3620134">
                  <a:moveTo>
                    <a:pt x="234632" y="0"/>
                  </a:moveTo>
                  <a:lnTo>
                    <a:pt x="0" y="0"/>
                  </a:lnTo>
                  <a:lnTo>
                    <a:pt x="0" y="3619525"/>
                  </a:lnTo>
                  <a:lnTo>
                    <a:pt x="234632" y="3619525"/>
                  </a:lnTo>
                  <a:lnTo>
                    <a:pt x="2346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303906" y="6060847"/>
              <a:ext cx="253365" cy="3637915"/>
            </a:xfrm>
            <a:custGeom>
              <a:avLst/>
              <a:gdLst/>
              <a:ahLst/>
              <a:cxnLst/>
              <a:rect l="l" t="t" r="r" b="b"/>
              <a:pathLst>
                <a:path w="253365" h="3637915">
                  <a:moveTo>
                    <a:pt x="248843" y="0"/>
                  </a:moveTo>
                  <a:lnTo>
                    <a:pt x="4089" y="0"/>
                  </a:lnTo>
                  <a:lnTo>
                    <a:pt x="0" y="4102"/>
                  </a:lnTo>
                  <a:lnTo>
                    <a:pt x="0" y="3633762"/>
                  </a:lnTo>
                  <a:lnTo>
                    <a:pt x="4089" y="3637864"/>
                  </a:lnTo>
                  <a:lnTo>
                    <a:pt x="248843" y="3637864"/>
                  </a:lnTo>
                  <a:lnTo>
                    <a:pt x="252945" y="3633762"/>
                  </a:lnTo>
                  <a:lnTo>
                    <a:pt x="252945" y="3619525"/>
                  </a:lnTo>
                  <a:lnTo>
                    <a:pt x="18313" y="3619525"/>
                  </a:lnTo>
                  <a:lnTo>
                    <a:pt x="18313" y="18338"/>
                  </a:lnTo>
                  <a:lnTo>
                    <a:pt x="252945" y="18338"/>
                  </a:lnTo>
                  <a:lnTo>
                    <a:pt x="252945" y="4102"/>
                  </a:lnTo>
                  <a:lnTo>
                    <a:pt x="248843" y="0"/>
                  </a:lnTo>
                  <a:close/>
                </a:path>
                <a:path w="253365" h="3637915">
                  <a:moveTo>
                    <a:pt x="252945" y="18338"/>
                  </a:moveTo>
                  <a:lnTo>
                    <a:pt x="234619" y="18338"/>
                  </a:lnTo>
                  <a:lnTo>
                    <a:pt x="234619" y="3619525"/>
                  </a:lnTo>
                  <a:lnTo>
                    <a:pt x="252945" y="3619525"/>
                  </a:lnTo>
                  <a:lnTo>
                    <a:pt x="252945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743071" y="6070016"/>
              <a:ext cx="234950" cy="4613275"/>
            </a:xfrm>
            <a:custGeom>
              <a:avLst/>
              <a:gdLst/>
              <a:ahLst/>
              <a:cxnLst/>
              <a:rect l="l" t="t" r="r" b="b"/>
              <a:pathLst>
                <a:path w="234950" h="4613275">
                  <a:moveTo>
                    <a:pt x="234619" y="0"/>
                  </a:moveTo>
                  <a:lnTo>
                    <a:pt x="0" y="0"/>
                  </a:lnTo>
                  <a:lnTo>
                    <a:pt x="0" y="4612817"/>
                  </a:lnTo>
                  <a:lnTo>
                    <a:pt x="234619" y="4612817"/>
                  </a:lnTo>
                  <a:lnTo>
                    <a:pt x="234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980577" y="6060846"/>
              <a:ext cx="1006475" cy="4631690"/>
            </a:xfrm>
            <a:custGeom>
              <a:avLst/>
              <a:gdLst/>
              <a:ahLst/>
              <a:cxnLst/>
              <a:rect l="l" t="t" r="r" b="b"/>
              <a:pathLst>
                <a:path w="1006475" h="4631690">
                  <a:moveTo>
                    <a:pt x="208026" y="4152430"/>
                  </a:moveTo>
                  <a:lnTo>
                    <a:pt x="207276" y="4096397"/>
                  </a:lnTo>
                  <a:lnTo>
                    <a:pt x="204558" y="4036453"/>
                  </a:lnTo>
                  <a:lnTo>
                    <a:pt x="200088" y="3973372"/>
                  </a:lnTo>
                  <a:lnTo>
                    <a:pt x="194094" y="3907942"/>
                  </a:lnTo>
                  <a:lnTo>
                    <a:pt x="186817" y="3840975"/>
                  </a:lnTo>
                  <a:lnTo>
                    <a:pt x="178485" y="3773220"/>
                  </a:lnTo>
                  <a:lnTo>
                    <a:pt x="169316" y="3705491"/>
                  </a:lnTo>
                  <a:lnTo>
                    <a:pt x="159537" y="3638575"/>
                  </a:lnTo>
                  <a:lnTo>
                    <a:pt x="149402" y="3573259"/>
                  </a:lnTo>
                  <a:lnTo>
                    <a:pt x="139115" y="3510318"/>
                  </a:lnTo>
                  <a:lnTo>
                    <a:pt x="128917" y="3450539"/>
                  </a:lnTo>
                  <a:lnTo>
                    <a:pt x="119037" y="3394735"/>
                  </a:lnTo>
                  <a:lnTo>
                    <a:pt x="101130" y="3298139"/>
                  </a:lnTo>
                  <a:lnTo>
                    <a:pt x="87249" y="3226828"/>
                  </a:lnTo>
                  <a:lnTo>
                    <a:pt x="77177" y="3177489"/>
                  </a:lnTo>
                  <a:lnTo>
                    <a:pt x="73647" y="3175190"/>
                  </a:lnTo>
                  <a:lnTo>
                    <a:pt x="66535" y="3176727"/>
                  </a:lnTo>
                  <a:lnTo>
                    <a:pt x="64262" y="3180257"/>
                  </a:lnTo>
                  <a:lnTo>
                    <a:pt x="88150" y="3300603"/>
                  </a:lnTo>
                  <a:lnTo>
                    <a:pt x="106006" y="3396932"/>
                  </a:lnTo>
                  <a:lnTo>
                    <a:pt x="115874" y="3452584"/>
                  </a:lnTo>
                  <a:lnTo>
                    <a:pt x="126047" y="3512185"/>
                  </a:lnTo>
                  <a:lnTo>
                    <a:pt x="136309" y="3574935"/>
                  </a:lnTo>
                  <a:lnTo>
                    <a:pt x="146418" y="3640048"/>
                  </a:lnTo>
                  <a:lnTo>
                    <a:pt x="156171" y="3706761"/>
                  </a:lnTo>
                  <a:lnTo>
                    <a:pt x="165315" y="3774262"/>
                  </a:lnTo>
                  <a:lnTo>
                    <a:pt x="173634" y="3841775"/>
                  </a:lnTo>
                  <a:lnTo>
                    <a:pt x="180898" y="3908501"/>
                  </a:lnTo>
                  <a:lnTo>
                    <a:pt x="186880" y="3973677"/>
                  </a:lnTo>
                  <a:lnTo>
                    <a:pt x="191350" y="4036504"/>
                  </a:lnTo>
                  <a:lnTo>
                    <a:pt x="194068" y="4096194"/>
                  </a:lnTo>
                  <a:lnTo>
                    <a:pt x="194818" y="4151960"/>
                  </a:lnTo>
                  <a:lnTo>
                    <a:pt x="193167" y="4206697"/>
                  </a:lnTo>
                  <a:lnTo>
                    <a:pt x="195961" y="4209834"/>
                  </a:lnTo>
                  <a:lnTo>
                    <a:pt x="199974" y="4210050"/>
                  </a:lnTo>
                  <a:lnTo>
                    <a:pt x="203454" y="4210050"/>
                  </a:lnTo>
                  <a:lnTo>
                    <a:pt x="206375" y="4207294"/>
                  </a:lnTo>
                  <a:lnTo>
                    <a:pt x="208026" y="4152430"/>
                  </a:lnTo>
                  <a:close/>
                </a:path>
                <a:path w="1006475" h="4631690">
                  <a:moveTo>
                    <a:pt x="307162" y="3920185"/>
                  </a:moveTo>
                  <a:lnTo>
                    <a:pt x="306844" y="3864495"/>
                  </a:lnTo>
                  <a:lnTo>
                    <a:pt x="304863" y="3804501"/>
                  </a:lnTo>
                  <a:lnTo>
                    <a:pt x="301396" y="3750640"/>
                  </a:lnTo>
                  <a:lnTo>
                    <a:pt x="296557" y="3699383"/>
                  </a:lnTo>
                  <a:lnTo>
                    <a:pt x="293966" y="3678567"/>
                  </a:lnTo>
                  <a:lnTo>
                    <a:pt x="293966" y="3917683"/>
                  </a:lnTo>
                  <a:lnTo>
                    <a:pt x="292633" y="3978605"/>
                  </a:lnTo>
                  <a:lnTo>
                    <a:pt x="289445" y="4042206"/>
                  </a:lnTo>
                  <a:lnTo>
                    <a:pt x="284264" y="4108526"/>
                  </a:lnTo>
                  <a:lnTo>
                    <a:pt x="276974" y="4177576"/>
                  </a:lnTo>
                  <a:lnTo>
                    <a:pt x="267436" y="4249382"/>
                  </a:lnTo>
                  <a:lnTo>
                    <a:pt x="148412" y="4249382"/>
                  </a:lnTo>
                  <a:lnTo>
                    <a:pt x="133489" y="4211612"/>
                  </a:lnTo>
                  <a:lnTo>
                    <a:pt x="117259" y="4165587"/>
                  </a:lnTo>
                  <a:lnTo>
                    <a:pt x="97980" y="4104119"/>
                  </a:lnTo>
                  <a:lnTo>
                    <a:pt x="77343" y="4028287"/>
                  </a:lnTo>
                  <a:lnTo>
                    <a:pt x="67056" y="3985310"/>
                  </a:lnTo>
                  <a:lnTo>
                    <a:pt x="57061" y="3939146"/>
                  </a:lnTo>
                  <a:lnTo>
                    <a:pt x="47574" y="3889933"/>
                  </a:lnTo>
                  <a:lnTo>
                    <a:pt x="38811" y="3837787"/>
                  </a:lnTo>
                  <a:lnTo>
                    <a:pt x="30988" y="3782847"/>
                  </a:lnTo>
                  <a:lnTo>
                    <a:pt x="24307" y="3725253"/>
                  </a:lnTo>
                  <a:lnTo>
                    <a:pt x="18986" y="3665118"/>
                  </a:lnTo>
                  <a:lnTo>
                    <a:pt x="15240" y="3602609"/>
                  </a:lnTo>
                  <a:lnTo>
                    <a:pt x="13284" y="3537826"/>
                  </a:lnTo>
                  <a:lnTo>
                    <a:pt x="13309" y="3470935"/>
                  </a:lnTo>
                  <a:lnTo>
                    <a:pt x="15544" y="3402038"/>
                  </a:lnTo>
                  <a:lnTo>
                    <a:pt x="20231" y="3331083"/>
                  </a:lnTo>
                  <a:lnTo>
                    <a:pt x="27495" y="3258807"/>
                  </a:lnTo>
                  <a:lnTo>
                    <a:pt x="37630" y="3184741"/>
                  </a:lnTo>
                  <a:lnTo>
                    <a:pt x="50825" y="3109201"/>
                  </a:lnTo>
                  <a:lnTo>
                    <a:pt x="66205" y="3125559"/>
                  </a:lnTo>
                  <a:lnTo>
                    <a:pt x="113499" y="3186874"/>
                  </a:lnTo>
                  <a:lnTo>
                    <a:pt x="142240" y="3232708"/>
                  </a:lnTo>
                  <a:lnTo>
                    <a:pt x="172288" y="3289223"/>
                  </a:lnTo>
                  <a:lnTo>
                    <a:pt x="202057" y="3356876"/>
                  </a:lnTo>
                  <a:lnTo>
                    <a:pt x="223634" y="3416439"/>
                  </a:lnTo>
                  <a:lnTo>
                    <a:pt x="244081" y="3485388"/>
                  </a:lnTo>
                  <a:lnTo>
                    <a:pt x="253555" y="3523437"/>
                  </a:lnTo>
                  <a:lnTo>
                    <a:pt x="262343" y="3563924"/>
                  </a:lnTo>
                  <a:lnTo>
                    <a:pt x="270332" y="3606863"/>
                  </a:lnTo>
                  <a:lnTo>
                    <a:pt x="277380" y="3652291"/>
                  </a:lnTo>
                  <a:lnTo>
                    <a:pt x="283362" y="3700234"/>
                  </a:lnTo>
                  <a:lnTo>
                    <a:pt x="288137" y="3750716"/>
                  </a:lnTo>
                  <a:lnTo>
                    <a:pt x="291592" y="3803764"/>
                  </a:lnTo>
                  <a:lnTo>
                    <a:pt x="293573" y="3859403"/>
                  </a:lnTo>
                  <a:lnTo>
                    <a:pt x="293966" y="3917683"/>
                  </a:lnTo>
                  <a:lnTo>
                    <a:pt x="293966" y="3678567"/>
                  </a:lnTo>
                  <a:lnTo>
                    <a:pt x="283349" y="3604590"/>
                  </a:lnTo>
                  <a:lnTo>
                    <a:pt x="275234" y="3560991"/>
                  </a:lnTo>
                  <a:lnTo>
                    <a:pt x="266293" y="3519894"/>
                  </a:lnTo>
                  <a:lnTo>
                    <a:pt x="256667" y="3481273"/>
                  </a:lnTo>
                  <a:lnTo>
                    <a:pt x="235864" y="3411309"/>
                  </a:lnTo>
                  <a:lnTo>
                    <a:pt x="213906" y="3350882"/>
                  </a:lnTo>
                  <a:lnTo>
                    <a:pt x="176961" y="3268700"/>
                  </a:lnTo>
                  <a:lnTo>
                    <a:pt x="140309" y="3203384"/>
                  </a:lnTo>
                  <a:lnTo>
                    <a:pt x="106654" y="3153930"/>
                  </a:lnTo>
                  <a:lnTo>
                    <a:pt x="78714" y="3119374"/>
                  </a:lnTo>
                  <a:lnTo>
                    <a:pt x="50901" y="3091040"/>
                  </a:lnTo>
                  <a:lnTo>
                    <a:pt x="46672" y="3089084"/>
                  </a:lnTo>
                  <a:lnTo>
                    <a:pt x="42278" y="3090634"/>
                  </a:lnTo>
                  <a:lnTo>
                    <a:pt x="25742" y="3175254"/>
                  </a:lnTo>
                  <a:lnTo>
                    <a:pt x="14757" y="3254057"/>
                  </a:lnTo>
                  <a:lnTo>
                    <a:pt x="6959" y="3331286"/>
                  </a:lnTo>
                  <a:lnTo>
                    <a:pt x="2133" y="3406178"/>
                  </a:lnTo>
                  <a:lnTo>
                    <a:pt x="0" y="3479190"/>
                  </a:lnTo>
                  <a:lnTo>
                    <a:pt x="317" y="3549954"/>
                  </a:lnTo>
                  <a:lnTo>
                    <a:pt x="2819" y="3618306"/>
                  </a:lnTo>
                  <a:lnTo>
                    <a:pt x="7277" y="3684092"/>
                  </a:lnTo>
                  <a:lnTo>
                    <a:pt x="13423" y="3747160"/>
                  </a:lnTo>
                  <a:lnTo>
                    <a:pt x="21018" y="3807345"/>
                  </a:lnTo>
                  <a:lnTo>
                    <a:pt x="29806" y="3864495"/>
                  </a:lnTo>
                  <a:lnTo>
                    <a:pt x="39522" y="3918445"/>
                  </a:lnTo>
                  <a:lnTo>
                    <a:pt x="49936" y="3969042"/>
                  </a:lnTo>
                  <a:lnTo>
                    <a:pt x="60782" y="4016121"/>
                  </a:lnTo>
                  <a:lnTo>
                    <a:pt x="71818" y="4059517"/>
                  </a:lnTo>
                  <a:lnTo>
                    <a:pt x="82791" y="4099090"/>
                  </a:lnTo>
                  <a:lnTo>
                    <a:pt x="103530" y="4166120"/>
                  </a:lnTo>
                  <a:lnTo>
                    <a:pt x="121005" y="4215930"/>
                  </a:lnTo>
                  <a:lnTo>
                    <a:pt x="136664" y="4255579"/>
                  </a:lnTo>
                  <a:lnTo>
                    <a:pt x="141503" y="4262704"/>
                  </a:lnTo>
                  <a:lnTo>
                    <a:pt x="276415" y="4262704"/>
                  </a:lnTo>
                  <a:lnTo>
                    <a:pt x="279196" y="4260291"/>
                  </a:lnTo>
                  <a:lnTo>
                    <a:pt x="279679" y="4257027"/>
                  </a:lnTo>
                  <a:lnTo>
                    <a:pt x="280708" y="4249382"/>
                  </a:lnTo>
                  <a:lnTo>
                    <a:pt x="289509" y="4184104"/>
                  </a:lnTo>
                  <a:lnTo>
                    <a:pt x="297040" y="4113987"/>
                  </a:lnTo>
                  <a:lnTo>
                    <a:pt x="302412" y="4046639"/>
                  </a:lnTo>
                  <a:lnTo>
                    <a:pt x="305739" y="3982047"/>
                  </a:lnTo>
                  <a:lnTo>
                    <a:pt x="307162" y="3920185"/>
                  </a:lnTo>
                  <a:close/>
                </a:path>
                <a:path w="1006475" h="4631690">
                  <a:moveTo>
                    <a:pt x="1006271" y="4114"/>
                  </a:moveTo>
                  <a:lnTo>
                    <a:pt x="1002169" y="0"/>
                  </a:lnTo>
                  <a:lnTo>
                    <a:pt x="987945" y="0"/>
                  </a:lnTo>
                  <a:lnTo>
                    <a:pt x="987945" y="18338"/>
                  </a:lnTo>
                  <a:lnTo>
                    <a:pt x="987945" y="4612818"/>
                  </a:lnTo>
                  <a:lnTo>
                    <a:pt x="771652" y="4612818"/>
                  </a:lnTo>
                  <a:lnTo>
                    <a:pt x="771652" y="18338"/>
                  </a:lnTo>
                  <a:lnTo>
                    <a:pt x="987945" y="18338"/>
                  </a:lnTo>
                  <a:lnTo>
                    <a:pt x="987945" y="0"/>
                  </a:lnTo>
                  <a:lnTo>
                    <a:pt x="757428" y="0"/>
                  </a:lnTo>
                  <a:lnTo>
                    <a:pt x="753325" y="4114"/>
                  </a:lnTo>
                  <a:lnTo>
                    <a:pt x="753325" y="4627054"/>
                  </a:lnTo>
                  <a:lnTo>
                    <a:pt x="757428" y="4631156"/>
                  </a:lnTo>
                  <a:lnTo>
                    <a:pt x="1002169" y="4631156"/>
                  </a:lnTo>
                  <a:lnTo>
                    <a:pt x="1006271" y="4627054"/>
                  </a:lnTo>
                  <a:lnTo>
                    <a:pt x="1006271" y="4612818"/>
                  </a:lnTo>
                  <a:lnTo>
                    <a:pt x="1006271" y="18338"/>
                  </a:lnTo>
                  <a:lnTo>
                    <a:pt x="1006271" y="4114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153905" y="9498088"/>
              <a:ext cx="358140" cy="768985"/>
            </a:xfrm>
            <a:custGeom>
              <a:avLst/>
              <a:gdLst/>
              <a:ahLst/>
              <a:cxnLst/>
              <a:rect l="l" t="t" r="r" b="b"/>
              <a:pathLst>
                <a:path w="358140" h="768984">
                  <a:moveTo>
                    <a:pt x="235481" y="0"/>
                  </a:moveTo>
                  <a:lnTo>
                    <a:pt x="68035" y="313746"/>
                  </a:lnTo>
                  <a:lnTo>
                    <a:pt x="0" y="498384"/>
                  </a:lnTo>
                  <a:lnTo>
                    <a:pt x="20378" y="625965"/>
                  </a:lnTo>
                  <a:lnTo>
                    <a:pt x="118171" y="768540"/>
                  </a:lnTo>
                  <a:lnTo>
                    <a:pt x="212901" y="768540"/>
                  </a:lnTo>
                  <a:lnTo>
                    <a:pt x="319745" y="520666"/>
                  </a:lnTo>
                  <a:lnTo>
                    <a:pt x="357712" y="357986"/>
                  </a:lnTo>
                  <a:lnTo>
                    <a:pt x="328919" y="208447"/>
                  </a:lnTo>
                  <a:lnTo>
                    <a:pt x="235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9208478" y="9491345"/>
              <a:ext cx="255904" cy="796290"/>
            </a:xfrm>
            <a:custGeom>
              <a:avLst/>
              <a:gdLst/>
              <a:ahLst/>
              <a:cxnLst/>
              <a:rect l="l" t="t" r="r" b="b"/>
              <a:pathLst>
                <a:path w="255904" h="796290">
                  <a:moveTo>
                    <a:pt x="255562" y="317601"/>
                  </a:moveTo>
                  <a:lnTo>
                    <a:pt x="252539" y="255384"/>
                  </a:lnTo>
                  <a:lnTo>
                    <a:pt x="244805" y="192303"/>
                  </a:lnTo>
                  <a:lnTo>
                    <a:pt x="242506" y="181178"/>
                  </a:lnTo>
                  <a:lnTo>
                    <a:pt x="242506" y="329031"/>
                  </a:lnTo>
                  <a:lnTo>
                    <a:pt x="240868" y="388289"/>
                  </a:lnTo>
                  <a:lnTo>
                    <a:pt x="236029" y="445452"/>
                  </a:lnTo>
                  <a:lnTo>
                    <a:pt x="228625" y="499922"/>
                  </a:lnTo>
                  <a:lnTo>
                    <a:pt x="219316" y="551116"/>
                  </a:lnTo>
                  <a:lnTo>
                    <a:pt x="208724" y="598449"/>
                  </a:lnTo>
                  <a:lnTo>
                    <a:pt x="197485" y="641337"/>
                  </a:lnTo>
                  <a:lnTo>
                    <a:pt x="186245" y="679196"/>
                  </a:lnTo>
                  <a:lnTo>
                    <a:pt x="166306" y="737489"/>
                  </a:lnTo>
                  <a:lnTo>
                    <a:pt x="153987" y="768629"/>
                  </a:lnTo>
                  <a:lnTo>
                    <a:pt x="114223" y="768629"/>
                  </a:lnTo>
                  <a:lnTo>
                    <a:pt x="113804" y="738339"/>
                  </a:lnTo>
                  <a:lnTo>
                    <a:pt x="115366" y="681088"/>
                  </a:lnTo>
                  <a:lnTo>
                    <a:pt x="118770" y="619086"/>
                  </a:lnTo>
                  <a:lnTo>
                    <a:pt x="123659" y="553935"/>
                  </a:lnTo>
                  <a:lnTo>
                    <a:pt x="129705" y="487260"/>
                  </a:lnTo>
                  <a:lnTo>
                    <a:pt x="136575" y="420649"/>
                  </a:lnTo>
                  <a:lnTo>
                    <a:pt x="143929" y="355739"/>
                  </a:lnTo>
                  <a:lnTo>
                    <a:pt x="151422" y="294106"/>
                  </a:lnTo>
                  <a:lnTo>
                    <a:pt x="158711" y="237401"/>
                  </a:lnTo>
                  <a:lnTo>
                    <a:pt x="171348" y="145122"/>
                  </a:lnTo>
                  <a:lnTo>
                    <a:pt x="180898" y="80086"/>
                  </a:lnTo>
                  <a:lnTo>
                    <a:pt x="178435" y="76682"/>
                  </a:lnTo>
                  <a:lnTo>
                    <a:pt x="158267" y="143230"/>
                  </a:lnTo>
                  <a:lnTo>
                    <a:pt x="145592" y="235788"/>
                  </a:lnTo>
                  <a:lnTo>
                    <a:pt x="138277" y="292671"/>
                  </a:lnTo>
                  <a:lnTo>
                    <a:pt x="130771" y="354495"/>
                  </a:lnTo>
                  <a:lnTo>
                    <a:pt x="123405" y="419620"/>
                  </a:lnTo>
                  <a:lnTo>
                    <a:pt x="116522" y="486460"/>
                  </a:lnTo>
                  <a:lnTo>
                    <a:pt x="110451" y="553389"/>
                  </a:lnTo>
                  <a:lnTo>
                    <a:pt x="105549" y="618794"/>
                  </a:lnTo>
                  <a:lnTo>
                    <a:pt x="102158" y="681062"/>
                  </a:lnTo>
                  <a:lnTo>
                    <a:pt x="100596" y="738593"/>
                  </a:lnTo>
                  <a:lnTo>
                    <a:pt x="101003" y="768629"/>
                  </a:lnTo>
                  <a:lnTo>
                    <a:pt x="66878" y="768629"/>
                  </a:lnTo>
                  <a:lnTo>
                    <a:pt x="43497" y="729348"/>
                  </a:lnTo>
                  <a:lnTo>
                    <a:pt x="27330" y="685647"/>
                  </a:lnTo>
                  <a:lnTo>
                    <a:pt x="17703" y="638263"/>
                  </a:lnTo>
                  <a:lnTo>
                    <a:pt x="13906" y="587997"/>
                  </a:lnTo>
                  <a:lnTo>
                    <a:pt x="15252" y="535597"/>
                  </a:lnTo>
                  <a:lnTo>
                    <a:pt x="21043" y="481838"/>
                  </a:lnTo>
                  <a:lnTo>
                    <a:pt x="30594" y="427507"/>
                  </a:lnTo>
                  <a:lnTo>
                    <a:pt x="43218" y="373354"/>
                  </a:lnTo>
                  <a:lnTo>
                    <a:pt x="58204" y="320167"/>
                  </a:lnTo>
                  <a:lnTo>
                    <a:pt x="74879" y="268706"/>
                  </a:lnTo>
                  <a:lnTo>
                    <a:pt x="92544" y="219748"/>
                  </a:lnTo>
                  <a:lnTo>
                    <a:pt x="110502" y="174053"/>
                  </a:lnTo>
                  <a:lnTo>
                    <a:pt x="128066" y="132397"/>
                  </a:lnTo>
                  <a:lnTo>
                    <a:pt x="144551" y="95567"/>
                  </a:lnTo>
                  <a:lnTo>
                    <a:pt x="171475" y="39408"/>
                  </a:lnTo>
                  <a:lnTo>
                    <a:pt x="180530" y="21640"/>
                  </a:lnTo>
                  <a:lnTo>
                    <a:pt x="204419" y="82638"/>
                  </a:lnTo>
                  <a:lnTo>
                    <a:pt x="221919" y="144475"/>
                  </a:lnTo>
                  <a:lnTo>
                    <a:pt x="233680" y="206540"/>
                  </a:lnTo>
                  <a:lnTo>
                    <a:pt x="240322" y="268249"/>
                  </a:lnTo>
                  <a:lnTo>
                    <a:pt x="242506" y="329031"/>
                  </a:lnTo>
                  <a:lnTo>
                    <a:pt x="242506" y="181178"/>
                  </a:lnTo>
                  <a:lnTo>
                    <a:pt x="231724" y="128955"/>
                  </a:lnTo>
                  <a:lnTo>
                    <a:pt x="212623" y="65938"/>
                  </a:lnTo>
                  <a:lnTo>
                    <a:pt x="194233" y="21640"/>
                  </a:lnTo>
                  <a:lnTo>
                    <a:pt x="186855" y="3860"/>
                  </a:lnTo>
                  <a:lnTo>
                    <a:pt x="185788" y="1612"/>
                  </a:lnTo>
                  <a:lnTo>
                    <a:pt x="183565" y="165"/>
                  </a:lnTo>
                  <a:lnTo>
                    <a:pt x="178587" y="0"/>
                  </a:lnTo>
                  <a:lnTo>
                    <a:pt x="176314" y="1346"/>
                  </a:lnTo>
                  <a:lnTo>
                    <a:pt x="153581" y="45529"/>
                  </a:lnTo>
                  <a:lnTo>
                    <a:pt x="131203" y="92544"/>
                  </a:lnTo>
                  <a:lnTo>
                    <a:pt x="104635" y="152933"/>
                  </a:lnTo>
                  <a:lnTo>
                    <a:pt x="76530" y="223735"/>
                  </a:lnTo>
                  <a:lnTo>
                    <a:pt x="49542" y="301955"/>
                  </a:lnTo>
                  <a:lnTo>
                    <a:pt x="31000" y="365810"/>
                  </a:lnTo>
                  <a:lnTo>
                    <a:pt x="16776" y="426161"/>
                  </a:lnTo>
                  <a:lnTo>
                    <a:pt x="6870" y="482968"/>
                  </a:lnTo>
                  <a:lnTo>
                    <a:pt x="1270" y="536219"/>
                  </a:lnTo>
                  <a:lnTo>
                    <a:pt x="0" y="585863"/>
                  </a:lnTo>
                  <a:lnTo>
                    <a:pt x="3048" y="631901"/>
                  </a:lnTo>
                  <a:lnTo>
                    <a:pt x="10401" y="674293"/>
                  </a:lnTo>
                  <a:lnTo>
                    <a:pt x="22072" y="713016"/>
                  </a:lnTo>
                  <a:lnTo>
                    <a:pt x="38061" y="748042"/>
                  </a:lnTo>
                  <a:lnTo>
                    <a:pt x="59613" y="780986"/>
                  </a:lnTo>
                  <a:lnTo>
                    <a:pt x="61531" y="781951"/>
                  </a:lnTo>
                  <a:lnTo>
                    <a:pt x="101193" y="781951"/>
                  </a:lnTo>
                  <a:lnTo>
                    <a:pt x="101358" y="793343"/>
                  </a:lnTo>
                  <a:lnTo>
                    <a:pt x="104292" y="796163"/>
                  </a:lnTo>
                  <a:lnTo>
                    <a:pt x="107911" y="796163"/>
                  </a:lnTo>
                  <a:lnTo>
                    <a:pt x="111734" y="796010"/>
                  </a:lnTo>
                  <a:lnTo>
                    <a:pt x="114566" y="792924"/>
                  </a:lnTo>
                  <a:lnTo>
                    <a:pt x="114401" y="781951"/>
                  </a:lnTo>
                  <a:lnTo>
                    <a:pt x="160909" y="781951"/>
                  </a:lnTo>
                  <a:lnTo>
                    <a:pt x="179666" y="739482"/>
                  </a:lnTo>
                  <a:lnTo>
                    <a:pt x="200317" y="678421"/>
                  </a:lnTo>
                  <a:lnTo>
                    <a:pt x="211797" y="639076"/>
                  </a:lnTo>
                  <a:lnTo>
                    <a:pt x="223177" y="594677"/>
                  </a:lnTo>
                  <a:lnTo>
                    <a:pt x="233807" y="545795"/>
                  </a:lnTo>
                  <a:lnTo>
                    <a:pt x="243014" y="493052"/>
                  </a:lnTo>
                  <a:lnTo>
                    <a:pt x="250139" y="437032"/>
                  </a:lnTo>
                  <a:lnTo>
                    <a:pt x="254546" y="378358"/>
                  </a:lnTo>
                  <a:lnTo>
                    <a:pt x="255562" y="317601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792467" y="9695657"/>
              <a:ext cx="341630" cy="597535"/>
            </a:xfrm>
            <a:custGeom>
              <a:avLst/>
              <a:gdLst/>
              <a:ahLst/>
              <a:cxnLst/>
              <a:rect l="l" t="t" r="r" b="b"/>
              <a:pathLst>
                <a:path w="341629" h="597534">
                  <a:moveTo>
                    <a:pt x="0" y="0"/>
                  </a:moveTo>
                  <a:lnTo>
                    <a:pt x="24663" y="187417"/>
                  </a:lnTo>
                  <a:lnTo>
                    <a:pt x="58192" y="312094"/>
                  </a:lnTo>
                  <a:lnTo>
                    <a:pt x="123367" y="430016"/>
                  </a:lnTo>
                  <a:lnTo>
                    <a:pt x="242963" y="597166"/>
                  </a:lnTo>
                  <a:lnTo>
                    <a:pt x="341604" y="597166"/>
                  </a:lnTo>
                  <a:lnTo>
                    <a:pt x="285189" y="300464"/>
                  </a:lnTo>
                  <a:lnTo>
                    <a:pt x="230800" y="139358"/>
                  </a:lnTo>
                  <a:lnTo>
                    <a:pt x="146412" y="578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785632" y="9688627"/>
              <a:ext cx="736600" cy="991869"/>
            </a:xfrm>
            <a:custGeom>
              <a:avLst/>
              <a:gdLst/>
              <a:ahLst/>
              <a:cxnLst/>
              <a:rect l="l" t="t" r="r" b="b"/>
              <a:pathLst>
                <a:path w="736600" h="991870">
                  <a:moveTo>
                    <a:pt x="736219" y="858799"/>
                  </a:moveTo>
                  <a:lnTo>
                    <a:pt x="722337" y="563651"/>
                  </a:lnTo>
                  <a:lnTo>
                    <a:pt x="347052" y="563651"/>
                  </a:lnTo>
                  <a:lnTo>
                    <a:pt x="340982" y="533260"/>
                  </a:lnTo>
                  <a:lnTo>
                    <a:pt x="333336" y="502259"/>
                  </a:lnTo>
                  <a:lnTo>
                    <a:pt x="333336" y="563651"/>
                  </a:lnTo>
                  <a:lnTo>
                    <a:pt x="295656" y="563651"/>
                  </a:lnTo>
                  <a:lnTo>
                    <a:pt x="286219" y="519747"/>
                  </a:lnTo>
                  <a:lnTo>
                    <a:pt x="265582" y="452094"/>
                  </a:lnTo>
                  <a:lnTo>
                    <a:pt x="240868" y="387146"/>
                  </a:lnTo>
                  <a:lnTo>
                    <a:pt x="213791" y="326275"/>
                  </a:lnTo>
                  <a:lnTo>
                    <a:pt x="186067" y="270865"/>
                  </a:lnTo>
                  <a:lnTo>
                    <a:pt x="159435" y="222313"/>
                  </a:lnTo>
                  <a:lnTo>
                    <a:pt x="135623" y="181978"/>
                  </a:lnTo>
                  <a:lnTo>
                    <a:pt x="103301" y="131546"/>
                  </a:lnTo>
                  <a:lnTo>
                    <a:pt x="91998" y="120523"/>
                  </a:lnTo>
                  <a:lnTo>
                    <a:pt x="86055" y="124828"/>
                  </a:lnTo>
                  <a:lnTo>
                    <a:pt x="85382" y="128981"/>
                  </a:lnTo>
                  <a:lnTo>
                    <a:pt x="105397" y="158737"/>
                  </a:lnTo>
                  <a:lnTo>
                    <a:pt x="124472" y="189103"/>
                  </a:lnTo>
                  <a:lnTo>
                    <a:pt x="148031" y="228981"/>
                  </a:lnTo>
                  <a:lnTo>
                    <a:pt x="174371" y="276974"/>
                  </a:lnTo>
                  <a:lnTo>
                    <a:pt x="201764" y="331724"/>
                  </a:lnTo>
                  <a:lnTo>
                    <a:pt x="228536" y="391858"/>
                  </a:lnTo>
                  <a:lnTo>
                    <a:pt x="252971" y="456018"/>
                  </a:lnTo>
                  <a:lnTo>
                    <a:pt x="273367" y="522820"/>
                  </a:lnTo>
                  <a:lnTo>
                    <a:pt x="282143" y="563651"/>
                  </a:lnTo>
                  <a:lnTo>
                    <a:pt x="230390" y="563651"/>
                  </a:lnTo>
                  <a:lnTo>
                    <a:pt x="197637" y="510781"/>
                  </a:lnTo>
                  <a:lnTo>
                    <a:pt x="175806" y="472706"/>
                  </a:lnTo>
                  <a:lnTo>
                    <a:pt x="152438" y="429171"/>
                  </a:lnTo>
                  <a:lnTo>
                    <a:pt x="128358" y="380720"/>
                  </a:lnTo>
                  <a:lnTo>
                    <a:pt x="104368" y="327926"/>
                  </a:lnTo>
                  <a:lnTo>
                    <a:pt x="81318" y="271310"/>
                  </a:lnTo>
                  <a:lnTo>
                    <a:pt x="60020" y="211455"/>
                  </a:lnTo>
                  <a:lnTo>
                    <a:pt x="41287" y="148882"/>
                  </a:lnTo>
                  <a:lnTo>
                    <a:pt x="25946" y="84150"/>
                  </a:lnTo>
                  <a:lnTo>
                    <a:pt x="14820" y="17805"/>
                  </a:lnTo>
                  <a:lnTo>
                    <a:pt x="27165" y="24307"/>
                  </a:lnTo>
                  <a:lnTo>
                    <a:pt x="63398" y="48221"/>
                  </a:lnTo>
                  <a:lnTo>
                    <a:pt x="111112" y="89827"/>
                  </a:lnTo>
                  <a:lnTo>
                    <a:pt x="137782" y="118440"/>
                  </a:lnTo>
                  <a:lnTo>
                    <a:pt x="165544" y="152908"/>
                  </a:lnTo>
                  <a:lnTo>
                    <a:pt x="193802" y="193687"/>
                  </a:lnTo>
                  <a:lnTo>
                    <a:pt x="221957" y="241261"/>
                  </a:lnTo>
                  <a:lnTo>
                    <a:pt x="249428" y="296100"/>
                  </a:lnTo>
                  <a:lnTo>
                    <a:pt x="275602" y="358673"/>
                  </a:lnTo>
                  <a:lnTo>
                    <a:pt x="299910" y="429450"/>
                  </a:lnTo>
                  <a:lnTo>
                    <a:pt x="321754" y="508927"/>
                  </a:lnTo>
                  <a:lnTo>
                    <a:pt x="333336" y="563651"/>
                  </a:lnTo>
                  <a:lnTo>
                    <a:pt x="333336" y="502259"/>
                  </a:lnTo>
                  <a:lnTo>
                    <a:pt x="307898" y="410857"/>
                  </a:lnTo>
                  <a:lnTo>
                    <a:pt x="289267" y="357352"/>
                  </a:lnTo>
                  <a:lnTo>
                    <a:pt x="269671" y="308775"/>
                  </a:lnTo>
                  <a:lnTo>
                    <a:pt x="249402" y="264947"/>
                  </a:lnTo>
                  <a:lnTo>
                    <a:pt x="228765" y="225640"/>
                  </a:lnTo>
                  <a:lnTo>
                    <a:pt x="208064" y="190665"/>
                  </a:lnTo>
                  <a:lnTo>
                    <a:pt x="167652" y="132880"/>
                  </a:lnTo>
                  <a:lnTo>
                    <a:pt x="95745" y="56578"/>
                  </a:lnTo>
                  <a:lnTo>
                    <a:pt x="51866" y="23368"/>
                  </a:lnTo>
                  <a:lnTo>
                    <a:pt x="42075" y="17805"/>
                  </a:lnTo>
                  <a:lnTo>
                    <a:pt x="21437" y="6070"/>
                  </a:lnTo>
                  <a:lnTo>
                    <a:pt x="8966" y="736"/>
                  </a:lnTo>
                  <a:lnTo>
                    <a:pt x="6807" y="0"/>
                  </a:lnTo>
                  <a:lnTo>
                    <a:pt x="4432" y="419"/>
                  </a:lnTo>
                  <a:lnTo>
                    <a:pt x="901" y="3289"/>
                  </a:lnTo>
                  <a:lnTo>
                    <a:pt x="0" y="5549"/>
                  </a:lnTo>
                  <a:lnTo>
                    <a:pt x="254" y="7823"/>
                  </a:lnTo>
                  <a:lnTo>
                    <a:pt x="11595" y="79768"/>
                  </a:lnTo>
                  <a:lnTo>
                    <a:pt x="27889" y="149910"/>
                  </a:lnTo>
                  <a:lnTo>
                    <a:pt x="48133" y="217551"/>
                  </a:lnTo>
                  <a:lnTo>
                    <a:pt x="71310" y="282041"/>
                  </a:lnTo>
                  <a:lnTo>
                    <a:pt x="96405" y="342684"/>
                  </a:lnTo>
                  <a:lnTo>
                    <a:pt x="122402" y="398805"/>
                  </a:lnTo>
                  <a:lnTo>
                    <a:pt x="148297" y="449719"/>
                  </a:lnTo>
                  <a:lnTo>
                    <a:pt x="173062" y="494766"/>
                  </a:lnTo>
                  <a:lnTo>
                    <a:pt x="195681" y="533260"/>
                  </a:lnTo>
                  <a:lnTo>
                    <a:pt x="214604" y="563651"/>
                  </a:lnTo>
                  <a:lnTo>
                    <a:pt x="103593" y="563651"/>
                  </a:lnTo>
                  <a:lnTo>
                    <a:pt x="103339" y="836460"/>
                  </a:lnTo>
                  <a:lnTo>
                    <a:pt x="111137" y="885520"/>
                  </a:lnTo>
                  <a:lnTo>
                    <a:pt x="132956" y="928141"/>
                  </a:lnTo>
                  <a:lnTo>
                    <a:pt x="166255" y="961745"/>
                  </a:lnTo>
                  <a:lnTo>
                    <a:pt x="208483" y="983792"/>
                  </a:lnTo>
                  <a:lnTo>
                    <a:pt x="257136" y="991704"/>
                  </a:lnTo>
                  <a:lnTo>
                    <a:pt x="610527" y="991704"/>
                  </a:lnTo>
                  <a:lnTo>
                    <a:pt x="660946" y="981113"/>
                  </a:lnTo>
                  <a:lnTo>
                    <a:pt x="701586" y="952385"/>
                  </a:lnTo>
                  <a:lnTo>
                    <a:pt x="728116" y="910094"/>
                  </a:lnTo>
                  <a:lnTo>
                    <a:pt x="736219" y="858799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4348" y="2348219"/>
            <a:ext cx="2056130" cy="342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1710"/>
              </a:lnSpc>
              <a:spcBef>
                <a:spcPts val="100"/>
              </a:spcBef>
            </a:pP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L’OBBLIGO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10"/>
              </a:lnSpc>
            </a:pPr>
            <a:r>
              <a:rPr sz="1500" spc="130" dirty="0">
                <a:solidFill>
                  <a:srgbClr val="A72C4A"/>
                </a:solidFill>
                <a:latin typeface="Trebuchet MS"/>
                <a:cs typeface="Trebuchet MS"/>
              </a:rPr>
              <a:t>PE</a:t>
            </a:r>
            <a:r>
              <a:rPr sz="1500" spc="12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1500" spc="-385" dirty="0">
                <a:solidFill>
                  <a:srgbClr val="A72C4A"/>
                </a:solidFill>
                <a:latin typeface="Trebuchet MS"/>
                <a:cs typeface="Trebuchet MS"/>
              </a:rPr>
              <a:t>’</a:t>
            </a:r>
            <a:r>
              <a:rPr sz="1500" spc="95" dirty="0">
                <a:solidFill>
                  <a:srgbClr val="A72C4A"/>
                </a:solidFill>
                <a:latin typeface="Trebuchet MS"/>
                <a:cs typeface="Trebuchet MS"/>
              </a:rPr>
              <a:t>AZIEN</a:t>
            </a: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D</a:t>
            </a:r>
            <a:r>
              <a:rPr sz="1500" spc="100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18,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40" dirty="0">
                <a:solidFill>
                  <a:srgbClr val="263338"/>
                </a:solidFill>
                <a:latin typeface="Trebuchet MS"/>
                <a:cs typeface="Trebuchet MS"/>
              </a:rPr>
              <a:t>1,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l)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45" dirty="0">
                <a:solidFill>
                  <a:srgbClr val="263338"/>
                </a:solidFill>
                <a:latin typeface="Trebuchet MS"/>
                <a:cs typeface="Trebuchet MS"/>
              </a:rPr>
              <a:t>3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7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D.Lgs.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n.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81/2008: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obbligo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datoriale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assicurare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ai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lavoratori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una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formazione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sufficiente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ed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adeguata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materia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sicurez-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za.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Vale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 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dire: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concetti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ri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schi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dann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enzion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protezione,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organizzazione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della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enzione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aziendal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diritti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doveri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dei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vari </a:t>
            </a:r>
            <a:r>
              <a:rPr sz="1350" spc="45" dirty="0">
                <a:solidFill>
                  <a:srgbClr val="263338"/>
                </a:solidFill>
                <a:latin typeface="Trebuchet MS"/>
                <a:cs typeface="Trebuchet MS"/>
              </a:rPr>
              <a:t>sog- </a:t>
            </a:r>
            <a:r>
              <a:rPr sz="1350" spc="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g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aziendali,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gani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vig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i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lanz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co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oll</a:t>
            </a: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assi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enz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4348" y="6014651"/>
            <a:ext cx="2056130" cy="188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1710"/>
              </a:lnSpc>
              <a:spcBef>
                <a:spcPts val="100"/>
              </a:spcBef>
            </a:pPr>
            <a:r>
              <a:rPr sz="1500" spc="100" dirty="0">
                <a:solidFill>
                  <a:srgbClr val="A72C4A"/>
                </a:solidFill>
                <a:latin typeface="Trebuchet MS"/>
                <a:cs typeface="Trebuchet MS"/>
              </a:rPr>
              <a:t>OCCASIONI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05"/>
              </a:lnSpc>
            </a:pPr>
            <a:r>
              <a:rPr sz="1500" spc="30" dirty="0">
                <a:solidFill>
                  <a:srgbClr val="A72C4A"/>
                </a:solidFill>
                <a:latin typeface="Trebuchet MS"/>
                <a:cs typeface="Trebuchet MS"/>
              </a:rPr>
              <a:t>I</a:t>
            </a:r>
            <a:r>
              <a:rPr sz="1500" spc="25" dirty="0">
                <a:solidFill>
                  <a:srgbClr val="A72C4A"/>
                </a:solidFill>
                <a:latin typeface="Trebuchet MS"/>
                <a:cs typeface="Trebuchet MS"/>
              </a:rPr>
              <a:t>N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60" dirty="0">
                <a:solidFill>
                  <a:srgbClr val="A72C4A"/>
                </a:solidFill>
                <a:latin typeface="Trebuchet MS"/>
                <a:cs typeface="Trebuchet MS"/>
              </a:rPr>
              <a:t>CU</a:t>
            </a:r>
            <a:r>
              <a:rPr sz="1500" spc="20" dirty="0">
                <a:solidFill>
                  <a:srgbClr val="A72C4A"/>
                </a:solidFill>
                <a:latin typeface="Trebuchet MS"/>
                <a:cs typeface="Trebuchet MS"/>
              </a:rPr>
              <a:t>I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27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40" dirty="0">
                <a:solidFill>
                  <a:srgbClr val="A72C4A"/>
                </a:solidFill>
                <a:latin typeface="Trebuchet MS"/>
                <a:cs typeface="Trebuchet MS"/>
              </a:rPr>
              <a:t>U</a:t>
            </a:r>
            <a:r>
              <a:rPr sz="1500" spc="27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155" dirty="0">
                <a:solidFill>
                  <a:srgbClr val="A72C4A"/>
                </a:solidFill>
                <a:latin typeface="Trebuchet MS"/>
                <a:cs typeface="Trebuchet MS"/>
              </a:rPr>
              <a:t>SI</a:t>
            </a:r>
            <a:r>
              <a:rPr sz="1500" spc="15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105" dirty="0">
                <a:solidFill>
                  <a:srgbClr val="A72C4A"/>
                </a:solidFill>
                <a:latin typeface="Trebuchet MS"/>
                <a:cs typeface="Trebuchet MS"/>
              </a:rPr>
              <a:t>TE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95"/>
              </a:lnSpc>
            </a:pP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L’OBBLIGO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Costituzione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rapporto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la-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voro,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trasferimento,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muta-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me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mansioni,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i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oduzio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ne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nu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vi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trume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o  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14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7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4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tan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z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01459" y="2333687"/>
            <a:ext cx="3272790" cy="327787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668655">
              <a:lnSpc>
                <a:spcPts val="2000"/>
              </a:lnSpc>
              <a:spcBef>
                <a:spcPts val="500"/>
              </a:spcBef>
            </a:pP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Solo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con</a:t>
            </a:r>
            <a:r>
              <a:rPr sz="2000" spc="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A72C4A"/>
                </a:solidFill>
                <a:latin typeface="Trebuchet MS"/>
                <a:cs typeface="Trebuchet MS"/>
              </a:rPr>
              <a:t>ap</a:t>
            </a:r>
            <a:r>
              <a:rPr sz="2000" spc="-1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ol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A72C4A"/>
                </a:solidFill>
                <a:latin typeface="Trebuchet MS"/>
                <a:cs typeface="Trebuchet MS"/>
              </a:rPr>
              <a:t>zza 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dell’importanza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1800"/>
              </a:lnSpc>
            </a:pP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delle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norme</a:t>
            </a:r>
            <a:endParaRPr sz="2000">
              <a:latin typeface="Trebuchet MS"/>
              <a:cs typeface="Trebuchet MS"/>
            </a:endParaRPr>
          </a:p>
          <a:p>
            <a:pPr marL="12700" marR="548640">
              <a:lnSpc>
                <a:spcPts val="2000"/>
              </a:lnSpc>
              <a:spcBef>
                <a:spcPts val="200"/>
              </a:spcBef>
            </a:pP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sulla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sicu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-40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A72C4A"/>
                </a:solidFill>
                <a:latin typeface="Trebuchet MS"/>
                <a:cs typeface="Trebuchet MS"/>
              </a:rPr>
              <a:t>zza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A72C4A"/>
                </a:solidFill>
                <a:latin typeface="Trebuchet MS"/>
                <a:cs typeface="Trebuchet MS"/>
              </a:rPr>
              <a:t>nei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A72C4A"/>
                </a:solidFill>
                <a:latin typeface="Trebuchet MS"/>
                <a:cs typeface="Trebuchet MS"/>
              </a:rPr>
              <a:t>luoghi 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2000" spc="-105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35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7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ci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-45" dirty="0">
                <a:solidFill>
                  <a:srgbClr val="A72C4A"/>
                </a:solidFill>
                <a:latin typeface="Trebuchet MS"/>
                <a:cs typeface="Trebuchet MS"/>
              </a:rPr>
              <a:t>al</a:t>
            </a:r>
            <a:r>
              <a:rPr sz="2000" spc="-85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A72C4A"/>
                </a:solidFill>
                <a:latin typeface="Trebuchet MS"/>
                <a:cs typeface="Trebuchet MS"/>
              </a:rPr>
              <a:t>vi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120" dirty="0">
                <a:solidFill>
                  <a:srgbClr val="A72C4A"/>
                </a:solidFill>
                <a:latin typeface="Trebuchet MS"/>
                <a:cs typeface="Trebuchet MS"/>
              </a:rPr>
              <a:t>a!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00"/>
              </a:lnSpc>
              <a:spcBef>
                <a:spcPts val="810"/>
              </a:spcBef>
            </a:pP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Solo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una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ts val="2000"/>
              </a:lnSpc>
              <a:spcBef>
                <a:spcPts val="200"/>
              </a:spcBef>
            </a:pPr>
            <a:r>
              <a:rPr sz="2000" b="1" i="1" spc="-25" dirty="0">
                <a:solidFill>
                  <a:srgbClr val="263338"/>
                </a:solidFill>
                <a:latin typeface="Cambria"/>
                <a:cs typeface="Cambria"/>
              </a:rPr>
              <a:t>corretta</a:t>
            </a:r>
            <a:r>
              <a:rPr sz="2000" b="1" i="1" spc="390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-10" dirty="0">
                <a:solidFill>
                  <a:srgbClr val="263338"/>
                </a:solidFill>
                <a:latin typeface="Cambria"/>
                <a:cs typeface="Cambria"/>
              </a:rPr>
              <a:t>formazione </a:t>
            </a:r>
            <a:r>
              <a:rPr sz="2000" b="1" i="1" spc="-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p</a:t>
            </a:r>
            <a:r>
              <a:rPr sz="2000" spc="-5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eviene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125" dirty="0">
                <a:solidFill>
                  <a:srgbClr val="A72C4A"/>
                </a:solidFill>
                <a:latin typeface="Trebuchet MS"/>
                <a:cs typeface="Trebuchet MS"/>
              </a:rPr>
              <a:t>f</a:t>
            </a:r>
            <a:r>
              <a:rPr sz="2000" spc="-155" dirty="0">
                <a:solidFill>
                  <a:srgbClr val="A72C4A"/>
                </a:solidFill>
                <a:latin typeface="Trebuchet MS"/>
                <a:cs typeface="Trebuchet MS"/>
              </a:rPr>
              <a:t>f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15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ti</a:t>
            </a:r>
            <a:r>
              <a:rPr sz="2000" spc="-135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ame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n</a:t>
            </a:r>
            <a:r>
              <a:rPr sz="2000" spc="-140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  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danni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alla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alut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che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A72C4A"/>
                </a:solidFill>
                <a:latin typeface="Trebuchet MS"/>
                <a:cs typeface="Trebuchet MS"/>
              </a:rPr>
              <a:t>nessun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26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2000" b="1" i="1" dirty="0">
                <a:solidFill>
                  <a:srgbClr val="263338"/>
                </a:solidFill>
                <a:latin typeface="Cambria"/>
                <a:cs typeface="Cambria"/>
              </a:rPr>
              <a:t>dipendenti</a:t>
            </a:r>
            <a:r>
              <a:rPr sz="2000" b="1" i="1" spc="-110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 marL="12700" marR="1431925">
              <a:lnSpc>
                <a:spcPts val="2000"/>
              </a:lnSpc>
            </a:pPr>
            <a:r>
              <a:rPr sz="2000" b="1" i="1" spc="-20" dirty="0">
                <a:solidFill>
                  <a:srgbClr val="263338"/>
                </a:solidFill>
                <a:latin typeface="Cambria"/>
                <a:cs typeface="Cambria"/>
              </a:rPr>
              <a:t>datori</a:t>
            </a:r>
            <a:r>
              <a:rPr sz="2000" b="1" i="1" spc="1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10" dirty="0">
                <a:solidFill>
                  <a:srgbClr val="263338"/>
                </a:solidFill>
                <a:latin typeface="Cambria"/>
                <a:cs typeface="Cambria"/>
              </a:rPr>
              <a:t>di</a:t>
            </a:r>
            <a:r>
              <a:rPr sz="2000" b="1" i="1" spc="1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-70" dirty="0">
                <a:solidFill>
                  <a:srgbClr val="263338"/>
                </a:solidFill>
                <a:latin typeface="Cambria"/>
                <a:cs typeface="Cambria"/>
              </a:rPr>
              <a:t>lavoro</a:t>
            </a:r>
            <a:r>
              <a:rPr sz="2000" spc="-70" dirty="0">
                <a:solidFill>
                  <a:srgbClr val="263338"/>
                </a:solidFill>
                <a:latin typeface="Trebuchet MS"/>
                <a:cs typeface="Trebuchet MS"/>
              </a:rPr>
              <a:t>, </a:t>
            </a:r>
            <a:r>
              <a:rPr sz="2000" spc="-5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srgbClr val="A72C4A"/>
                </a:solidFill>
                <a:latin typeface="Trebuchet MS"/>
                <a:cs typeface="Trebuchet MS"/>
              </a:rPr>
              <a:t>si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augu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an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300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0284" y="10057442"/>
            <a:ext cx="13106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A62B49"/>
                </a:solidFill>
                <a:latin typeface="Trebuchet MS"/>
                <a:cs typeface="Trebuchet MS"/>
                <a:hlinkClick r:id="rId2"/>
              </a:rPr>
              <a:t>www.deberardinismozzi.it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92984" y="8936190"/>
            <a:ext cx="1247966" cy="67390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4027" y="8963017"/>
            <a:ext cx="749226" cy="6202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530927" y="9152856"/>
            <a:ext cx="2070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338" y="8611710"/>
            <a:ext cx="6584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63338"/>
                </a:solidFill>
                <a:latin typeface="Trebuchet MS"/>
                <a:cs typeface="Trebuchet MS"/>
              </a:rPr>
              <a:t>Un</a:t>
            </a:r>
            <a:r>
              <a:rPr sz="1000" spc="-1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00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000" spc="10" dirty="0">
                <a:solidFill>
                  <a:srgbClr val="263338"/>
                </a:solidFill>
                <a:latin typeface="Trebuchet MS"/>
                <a:cs typeface="Trebuchet MS"/>
              </a:rPr>
              <a:t>og</a:t>
            </a:r>
            <a:r>
              <a:rPr sz="100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000" spc="-11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000" spc="-9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000" spc="1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141" y="2239933"/>
            <a:ext cx="2056130" cy="3548379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5"/>
              </a:spcBef>
            </a:pPr>
            <a:r>
              <a:rPr sz="1500" spc="125" dirty="0">
                <a:solidFill>
                  <a:srgbClr val="A72C4A"/>
                </a:solidFill>
                <a:latin typeface="Trebuchet MS"/>
                <a:cs typeface="Trebuchet MS"/>
              </a:rPr>
              <a:t>CONSAPEVOLEZZA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Tale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obbligo,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sia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lato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dato-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re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lavoratore,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assume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un’importanza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fondamenta-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le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non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14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olo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piano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giuridi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virtù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delle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pe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con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seguenze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(sanzioni,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anche 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ril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penal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405" dirty="0">
                <a:solidFill>
                  <a:srgbClr val="263338"/>
                </a:solidFill>
                <a:latin typeface="Trebuchet MS"/>
                <a:cs typeface="Trebuchet MS"/>
              </a:rPr>
              <a:t>’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Azienda 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omette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effettuare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formazione;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responsabilità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piano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civili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tico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r>
              <a:rPr sz="1350" spc="-18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viola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zione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dell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’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5" dirty="0">
                <a:solidFill>
                  <a:srgbClr val="263338"/>
                </a:solidFill>
                <a:latin typeface="Trebuchet MS"/>
                <a:cs typeface="Trebuchet MS"/>
              </a:rPr>
              <a:t>2</a:t>
            </a:r>
            <a:r>
              <a:rPr sz="1350" spc="80" dirty="0">
                <a:solidFill>
                  <a:srgbClr val="263338"/>
                </a:solidFill>
                <a:latin typeface="Trebuchet MS"/>
                <a:cs typeface="Trebuchet MS"/>
              </a:rPr>
              <a:t>0</a:t>
            </a:r>
            <a:r>
              <a:rPr sz="1350" spc="60" dirty="0">
                <a:solidFill>
                  <a:srgbClr val="263338"/>
                </a:solidFill>
                <a:latin typeface="Trebuchet MS"/>
                <a:cs typeface="Trebuchet MS"/>
              </a:rPr>
              <a:t>8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7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135" dirty="0">
                <a:solidFill>
                  <a:srgbClr val="263338"/>
                </a:solidFill>
                <a:latin typeface="Trebuchet MS"/>
                <a:cs typeface="Trebuchet MS"/>
              </a:rPr>
              <a:t>c.),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ma 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anche da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un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punto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vista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della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concreta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prevenzione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degli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i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ortuni.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4350" y="1170975"/>
            <a:ext cx="8605520" cy="8070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100" i="1" spc="-130" dirty="0">
                <a:solidFill>
                  <a:srgbClr val="263338"/>
                </a:solidFill>
                <a:latin typeface="Georgia"/>
                <a:cs typeface="Georgia"/>
              </a:rPr>
              <a:t>L’importanza</a:t>
            </a:r>
            <a:r>
              <a:rPr sz="5100" i="1" spc="50" dirty="0">
                <a:solidFill>
                  <a:srgbClr val="263338"/>
                </a:solidFill>
                <a:latin typeface="Georgia"/>
                <a:cs typeface="Georgia"/>
              </a:rPr>
              <a:t> </a:t>
            </a:r>
            <a:r>
              <a:rPr sz="5100" i="1" spc="-120" dirty="0">
                <a:solidFill>
                  <a:srgbClr val="263338"/>
                </a:solidFill>
                <a:latin typeface="Georgia"/>
                <a:cs typeface="Georgia"/>
              </a:rPr>
              <a:t>della</a:t>
            </a:r>
            <a:r>
              <a:rPr sz="5100" i="1" spc="50" dirty="0">
                <a:solidFill>
                  <a:srgbClr val="263338"/>
                </a:solidFill>
                <a:latin typeface="Georgia"/>
                <a:cs typeface="Georgia"/>
              </a:rPr>
              <a:t> </a:t>
            </a:r>
            <a:r>
              <a:rPr sz="5100" i="1" spc="-125" dirty="0">
                <a:solidFill>
                  <a:srgbClr val="263338"/>
                </a:solidFill>
                <a:latin typeface="Georgia"/>
                <a:cs typeface="Georgia"/>
              </a:rPr>
              <a:t>formazione</a:t>
            </a:r>
            <a:endParaRPr sz="5100">
              <a:latin typeface="Georgia"/>
              <a:cs typeface="Georg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600" i="1" spc="-215" dirty="0">
                <a:latin typeface="Georgia"/>
                <a:cs typeface="Georgia"/>
              </a:rPr>
              <a:t>W</a:t>
            </a:r>
            <a:r>
              <a:rPr sz="6600" i="1" spc="-470" dirty="0">
                <a:latin typeface="Georgia"/>
                <a:cs typeface="Georgia"/>
              </a:rPr>
              <a:t> </a:t>
            </a:r>
            <a:r>
              <a:rPr spc="480" dirty="0"/>
              <a:t>L</a:t>
            </a:r>
            <a:r>
              <a:rPr spc="459" dirty="0"/>
              <a:t>A</a:t>
            </a:r>
            <a:r>
              <a:rPr spc="-740" dirty="0"/>
              <a:t> </a:t>
            </a:r>
            <a:r>
              <a:rPr spc="540" dirty="0"/>
              <a:t>SICUREZZ</a:t>
            </a:r>
            <a:r>
              <a:rPr spc="490" dirty="0"/>
              <a:t>A</a:t>
            </a:r>
            <a:r>
              <a:rPr spc="-795" dirty="0"/>
              <a:t> </a:t>
            </a:r>
            <a:r>
              <a:rPr sz="6600" i="1" spc="55" dirty="0">
                <a:latin typeface="Georgia"/>
                <a:cs typeface="Georgia"/>
              </a:rPr>
              <a:t>NEL</a:t>
            </a:r>
            <a:r>
              <a:rPr sz="6600" i="1" spc="-470" dirty="0">
                <a:latin typeface="Georgia"/>
                <a:cs typeface="Georgia"/>
              </a:rPr>
              <a:t> </a:t>
            </a:r>
            <a:r>
              <a:rPr spc="480" dirty="0"/>
              <a:t>L</a:t>
            </a:r>
            <a:r>
              <a:rPr spc="80" dirty="0"/>
              <a:t>A</a:t>
            </a:r>
            <a:r>
              <a:rPr spc="85" dirty="0"/>
              <a:t>V</a:t>
            </a:r>
            <a:r>
              <a:rPr spc="525" dirty="0"/>
              <a:t>OR</a:t>
            </a:r>
            <a:r>
              <a:rPr spc="505" dirty="0"/>
              <a:t>O</a:t>
            </a:r>
            <a:r>
              <a:rPr spc="-715" dirty="0"/>
              <a:t>!</a:t>
            </a:r>
            <a:endParaRPr sz="6600">
              <a:latin typeface="Georgia"/>
              <a:cs typeface="Georg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04000" y="514346"/>
            <a:ext cx="1141730" cy="1112520"/>
            <a:chOff x="504000" y="514346"/>
            <a:chExt cx="1141730" cy="1112520"/>
          </a:xfrm>
        </p:grpSpPr>
        <p:sp>
          <p:nvSpPr>
            <p:cNvPr id="14" name="object 14"/>
            <p:cNvSpPr/>
            <p:nvPr/>
          </p:nvSpPr>
          <p:spPr>
            <a:xfrm>
              <a:off x="504000" y="514346"/>
              <a:ext cx="1141730" cy="1112520"/>
            </a:xfrm>
            <a:custGeom>
              <a:avLst/>
              <a:gdLst/>
              <a:ahLst/>
              <a:cxnLst/>
              <a:rect l="l" t="t" r="r" b="b"/>
              <a:pathLst>
                <a:path w="1141730" h="1112520">
                  <a:moveTo>
                    <a:pt x="570725" y="0"/>
                  </a:moveTo>
                  <a:lnTo>
                    <a:pt x="521481" y="2041"/>
                  </a:lnTo>
                  <a:lnTo>
                    <a:pt x="473400" y="8053"/>
                  </a:lnTo>
                  <a:lnTo>
                    <a:pt x="426653" y="17869"/>
                  </a:lnTo>
                  <a:lnTo>
                    <a:pt x="381413" y="31323"/>
                  </a:lnTo>
                  <a:lnTo>
                    <a:pt x="337849" y="48247"/>
                  </a:lnTo>
                  <a:lnTo>
                    <a:pt x="296134" y="68475"/>
                  </a:lnTo>
                  <a:lnTo>
                    <a:pt x="256439" y="91839"/>
                  </a:lnTo>
                  <a:lnTo>
                    <a:pt x="218935" y="118172"/>
                  </a:lnTo>
                  <a:lnTo>
                    <a:pt x="183793" y="147308"/>
                  </a:lnTo>
                  <a:lnTo>
                    <a:pt x="151185" y="179080"/>
                  </a:lnTo>
                  <a:lnTo>
                    <a:pt x="121282" y="213321"/>
                  </a:lnTo>
                  <a:lnTo>
                    <a:pt x="94256" y="249864"/>
                  </a:lnTo>
                  <a:lnTo>
                    <a:pt x="70277" y="288542"/>
                  </a:lnTo>
                  <a:lnTo>
                    <a:pt x="49517" y="329187"/>
                  </a:lnTo>
                  <a:lnTo>
                    <a:pt x="32148" y="371634"/>
                  </a:lnTo>
                  <a:lnTo>
                    <a:pt x="18340" y="415715"/>
                  </a:lnTo>
                  <a:lnTo>
                    <a:pt x="8265" y="461263"/>
                  </a:lnTo>
                  <a:lnTo>
                    <a:pt x="2094" y="508112"/>
                  </a:lnTo>
                  <a:lnTo>
                    <a:pt x="0" y="556094"/>
                  </a:lnTo>
                  <a:lnTo>
                    <a:pt x="2094" y="604077"/>
                  </a:lnTo>
                  <a:lnTo>
                    <a:pt x="8265" y="650925"/>
                  </a:lnTo>
                  <a:lnTo>
                    <a:pt x="18340" y="696474"/>
                  </a:lnTo>
                  <a:lnTo>
                    <a:pt x="32148" y="740555"/>
                  </a:lnTo>
                  <a:lnTo>
                    <a:pt x="49517" y="783002"/>
                  </a:lnTo>
                  <a:lnTo>
                    <a:pt x="70277" y="823647"/>
                  </a:lnTo>
                  <a:lnTo>
                    <a:pt x="94256" y="862325"/>
                  </a:lnTo>
                  <a:lnTo>
                    <a:pt x="121282" y="898868"/>
                  </a:lnTo>
                  <a:lnTo>
                    <a:pt x="151185" y="933108"/>
                  </a:lnTo>
                  <a:lnTo>
                    <a:pt x="183793" y="964880"/>
                  </a:lnTo>
                  <a:lnTo>
                    <a:pt x="218935" y="994017"/>
                  </a:lnTo>
                  <a:lnTo>
                    <a:pt x="256439" y="1020350"/>
                  </a:lnTo>
                  <a:lnTo>
                    <a:pt x="296134" y="1043714"/>
                  </a:lnTo>
                  <a:lnTo>
                    <a:pt x="337849" y="1063942"/>
                  </a:lnTo>
                  <a:lnTo>
                    <a:pt x="381413" y="1080866"/>
                  </a:lnTo>
                  <a:lnTo>
                    <a:pt x="426653" y="1094319"/>
                  </a:lnTo>
                  <a:lnTo>
                    <a:pt x="473400" y="1104136"/>
                  </a:lnTo>
                  <a:lnTo>
                    <a:pt x="521481" y="1110148"/>
                  </a:lnTo>
                  <a:lnTo>
                    <a:pt x="570725" y="1112189"/>
                  </a:lnTo>
                  <a:lnTo>
                    <a:pt x="619969" y="1110148"/>
                  </a:lnTo>
                  <a:lnTo>
                    <a:pt x="668050" y="1104136"/>
                  </a:lnTo>
                  <a:lnTo>
                    <a:pt x="714796" y="1094319"/>
                  </a:lnTo>
                  <a:lnTo>
                    <a:pt x="760037" y="1080866"/>
                  </a:lnTo>
                  <a:lnTo>
                    <a:pt x="803600" y="1063942"/>
                  </a:lnTo>
                  <a:lnTo>
                    <a:pt x="845315" y="1043714"/>
                  </a:lnTo>
                  <a:lnTo>
                    <a:pt x="885011" y="1020350"/>
                  </a:lnTo>
                  <a:lnTo>
                    <a:pt x="922515" y="994017"/>
                  </a:lnTo>
                  <a:lnTo>
                    <a:pt x="957657" y="964880"/>
                  </a:lnTo>
                  <a:lnTo>
                    <a:pt x="990264" y="933108"/>
                  </a:lnTo>
                  <a:lnTo>
                    <a:pt x="1020167" y="898868"/>
                  </a:lnTo>
                  <a:lnTo>
                    <a:pt x="1047194" y="862325"/>
                  </a:lnTo>
                  <a:lnTo>
                    <a:pt x="1071173" y="823647"/>
                  </a:lnTo>
                  <a:lnTo>
                    <a:pt x="1091933" y="783002"/>
                  </a:lnTo>
                  <a:lnTo>
                    <a:pt x="1109302" y="740555"/>
                  </a:lnTo>
                  <a:lnTo>
                    <a:pt x="1123110" y="696474"/>
                  </a:lnTo>
                  <a:lnTo>
                    <a:pt x="1133185" y="650925"/>
                  </a:lnTo>
                  <a:lnTo>
                    <a:pt x="1139355" y="604077"/>
                  </a:lnTo>
                  <a:lnTo>
                    <a:pt x="1141450" y="556094"/>
                  </a:lnTo>
                  <a:lnTo>
                    <a:pt x="1139355" y="508112"/>
                  </a:lnTo>
                  <a:lnTo>
                    <a:pt x="1133185" y="461263"/>
                  </a:lnTo>
                  <a:lnTo>
                    <a:pt x="1123110" y="415715"/>
                  </a:lnTo>
                  <a:lnTo>
                    <a:pt x="1109302" y="371634"/>
                  </a:lnTo>
                  <a:lnTo>
                    <a:pt x="1091933" y="329187"/>
                  </a:lnTo>
                  <a:lnTo>
                    <a:pt x="1071173" y="288542"/>
                  </a:lnTo>
                  <a:lnTo>
                    <a:pt x="1047194" y="249864"/>
                  </a:lnTo>
                  <a:lnTo>
                    <a:pt x="1020167" y="213321"/>
                  </a:lnTo>
                  <a:lnTo>
                    <a:pt x="990264" y="179080"/>
                  </a:lnTo>
                  <a:lnTo>
                    <a:pt x="957657" y="147308"/>
                  </a:lnTo>
                  <a:lnTo>
                    <a:pt x="922515" y="118172"/>
                  </a:lnTo>
                  <a:lnTo>
                    <a:pt x="885011" y="91839"/>
                  </a:lnTo>
                  <a:lnTo>
                    <a:pt x="845315" y="68475"/>
                  </a:lnTo>
                  <a:lnTo>
                    <a:pt x="803600" y="48247"/>
                  </a:lnTo>
                  <a:lnTo>
                    <a:pt x="760037" y="31323"/>
                  </a:lnTo>
                  <a:lnTo>
                    <a:pt x="714796" y="17869"/>
                  </a:lnTo>
                  <a:lnTo>
                    <a:pt x="668050" y="8053"/>
                  </a:lnTo>
                  <a:lnTo>
                    <a:pt x="619969" y="2041"/>
                  </a:lnTo>
                  <a:lnTo>
                    <a:pt x="570725" y="0"/>
                  </a:lnTo>
                  <a:close/>
                </a:path>
              </a:pathLst>
            </a:custGeom>
            <a:solidFill>
              <a:srgbClr val="8CB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39369" y="1102824"/>
              <a:ext cx="436245" cy="452755"/>
            </a:xfrm>
            <a:custGeom>
              <a:avLst/>
              <a:gdLst/>
              <a:ahLst/>
              <a:cxnLst/>
              <a:rect l="l" t="t" r="r" b="b"/>
              <a:pathLst>
                <a:path w="436244" h="452755">
                  <a:moveTo>
                    <a:pt x="0" y="452145"/>
                  </a:moveTo>
                  <a:lnTo>
                    <a:pt x="49666" y="443418"/>
                  </a:lnTo>
                  <a:lnTo>
                    <a:pt x="97509" y="430063"/>
                  </a:lnTo>
                  <a:lnTo>
                    <a:pt x="143269" y="412332"/>
                  </a:lnTo>
                  <a:lnTo>
                    <a:pt x="186692" y="390474"/>
                  </a:lnTo>
                  <a:lnTo>
                    <a:pt x="227518" y="364740"/>
                  </a:lnTo>
                  <a:lnTo>
                    <a:pt x="265493" y="335380"/>
                  </a:lnTo>
                  <a:lnTo>
                    <a:pt x="300358" y="302644"/>
                  </a:lnTo>
                  <a:lnTo>
                    <a:pt x="331856" y="266782"/>
                  </a:lnTo>
                  <a:lnTo>
                    <a:pt x="359731" y="228046"/>
                  </a:lnTo>
                  <a:lnTo>
                    <a:pt x="383726" y="186685"/>
                  </a:lnTo>
                  <a:lnTo>
                    <a:pt x="403584" y="142949"/>
                  </a:lnTo>
                  <a:lnTo>
                    <a:pt x="419047" y="97090"/>
                  </a:lnTo>
                  <a:lnTo>
                    <a:pt x="429858" y="49356"/>
                  </a:lnTo>
                  <a:lnTo>
                    <a:pt x="435762" y="0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07107" y="582893"/>
              <a:ext cx="464820" cy="423545"/>
            </a:xfrm>
            <a:custGeom>
              <a:avLst/>
              <a:gdLst/>
              <a:ahLst/>
              <a:cxnLst/>
              <a:rect l="l" t="t" r="r" b="b"/>
              <a:pathLst>
                <a:path w="464819" h="423544">
                  <a:moveTo>
                    <a:pt x="464756" y="422935"/>
                  </a:moveTo>
                  <a:lnTo>
                    <a:pt x="455649" y="374661"/>
                  </a:lnTo>
                  <a:lnTo>
                    <a:pt x="441812" y="328169"/>
                  </a:lnTo>
                  <a:lnTo>
                    <a:pt x="423501" y="283708"/>
                  </a:lnTo>
                  <a:lnTo>
                    <a:pt x="400972" y="241526"/>
                  </a:lnTo>
                  <a:lnTo>
                    <a:pt x="374480" y="201874"/>
                  </a:lnTo>
                  <a:lnTo>
                    <a:pt x="344283" y="165001"/>
                  </a:lnTo>
                  <a:lnTo>
                    <a:pt x="310635" y="131157"/>
                  </a:lnTo>
                  <a:lnTo>
                    <a:pt x="273793" y="100591"/>
                  </a:lnTo>
                  <a:lnTo>
                    <a:pt x="234013" y="73552"/>
                  </a:lnTo>
                  <a:lnTo>
                    <a:pt x="191551" y="50290"/>
                  </a:lnTo>
                  <a:lnTo>
                    <a:pt x="146663" y="31054"/>
                  </a:lnTo>
                  <a:lnTo>
                    <a:pt x="99604" y="16094"/>
                  </a:lnTo>
                  <a:lnTo>
                    <a:pt x="50631" y="5660"/>
                  </a:lnTo>
                  <a:lnTo>
                    <a:pt x="0" y="0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4321" y="585917"/>
              <a:ext cx="436245" cy="452755"/>
            </a:xfrm>
            <a:custGeom>
              <a:avLst/>
              <a:gdLst/>
              <a:ahLst/>
              <a:cxnLst/>
              <a:rect l="l" t="t" r="r" b="b"/>
              <a:pathLst>
                <a:path w="436244" h="452755">
                  <a:moveTo>
                    <a:pt x="435762" y="0"/>
                  </a:moveTo>
                  <a:lnTo>
                    <a:pt x="386095" y="8727"/>
                  </a:lnTo>
                  <a:lnTo>
                    <a:pt x="338253" y="22081"/>
                  </a:lnTo>
                  <a:lnTo>
                    <a:pt x="292492" y="39812"/>
                  </a:lnTo>
                  <a:lnTo>
                    <a:pt x="249070" y="61670"/>
                  </a:lnTo>
                  <a:lnTo>
                    <a:pt x="208243" y="87405"/>
                  </a:lnTo>
                  <a:lnTo>
                    <a:pt x="170269" y="116765"/>
                  </a:lnTo>
                  <a:lnTo>
                    <a:pt x="135404" y="149501"/>
                  </a:lnTo>
                  <a:lnTo>
                    <a:pt x="103905" y="185362"/>
                  </a:lnTo>
                  <a:lnTo>
                    <a:pt x="76030" y="224098"/>
                  </a:lnTo>
                  <a:lnTo>
                    <a:pt x="52035" y="265459"/>
                  </a:lnTo>
                  <a:lnTo>
                    <a:pt x="32178" y="309195"/>
                  </a:lnTo>
                  <a:lnTo>
                    <a:pt x="16715" y="355055"/>
                  </a:lnTo>
                  <a:lnTo>
                    <a:pt x="5903" y="402788"/>
                  </a:lnTo>
                  <a:lnTo>
                    <a:pt x="0" y="452145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7589" y="1135058"/>
              <a:ext cx="464820" cy="423545"/>
            </a:xfrm>
            <a:custGeom>
              <a:avLst/>
              <a:gdLst/>
              <a:ahLst/>
              <a:cxnLst/>
              <a:rect l="l" t="t" r="r" b="b"/>
              <a:pathLst>
                <a:path w="464819" h="423544">
                  <a:moveTo>
                    <a:pt x="0" y="0"/>
                  </a:moveTo>
                  <a:lnTo>
                    <a:pt x="9106" y="48273"/>
                  </a:lnTo>
                  <a:lnTo>
                    <a:pt x="22944" y="94765"/>
                  </a:lnTo>
                  <a:lnTo>
                    <a:pt x="41255" y="139225"/>
                  </a:lnTo>
                  <a:lnTo>
                    <a:pt x="63784" y="181406"/>
                  </a:lnTo>
                  <a:lnTo>
                    <a:pt x="90275" y="221057"/>
                  </a:lnTo>
                  <a:lnTo>
                    <a:pt x="120473" y="257929"/>
                  </a:lnTo>
                  <a:lnTo>
                    <a:pt x="154120" y="291772"/>
                  </a:lnTo>
                  <a:lnTo>
                    <a:pt x="190962" y="322338"/>
                  </a:lnTo>
                  <a:lnTo>
                    <a:pt x="230742" y="349377"/>
                  </a:lnTo>
                  <a:lnTo>
                    <a:pt x="273204" y="372639"/>
                  </a:lnTo>
                  <a:lnTo>
                    <a:pt x="318093" y="391875"/>
                  </a:lnTo>
                  <a:lnTo>
                    <a:pt x="365152" y="406836"/>
                  </a:lnTo>
                  <a:lnTo>
                    <a:pt x="414125" y="417273"/>
                  </a:lnTo>
                  <a:lnTo>
                    <a:pt x="464756" y="422935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3241" y="581900"/>
              <a:ext cx="1003300" cy="977265"/>
            </a:xfrm>
            <a:custGeom>
              <a:avLst/>
              <a:gdLst/>
              <a:ahLst/>
              <a:cxnLst/>
              <a:rect l="l" t="t" r="r" b="b"/>
              <a:pathLst>
                <a:path w="1003300" h="977265">
                  <a:moveTo>
                    <a:pt x="1002969" y="488543"/>
                  </a:moveTo>
                  <a:lnTo>
                    <a:pt x="1002969" y="488543"/>
                  </a:lnTo>
                </a:path>
                <a:path w="1003300" h="977265">
                  <a:moveTo>
                    <a:pt x="501484" y="0"/>
                  </a:moveTo>
                  <a:lnTo>
                    <a:pt x="501484" y="0"/>
                  </a:lnTo>
                </a:path>
                <a:path w="1003300" h="977265">
                  <a:moveTo>
                    <a:pt x="0" y="488543"/>
                  </a:moveTo>
                  <a:lnTo>
                    <a:pt x="0" y="488543"/>
                  </a:lnTo>
                </a:path>
                <a:path w="1003300" h="977265">
                  <a:moveTo>
                    <a:pt x="501484" y="977087"/>
                  </a:moveTo>
                  <a:lnTo>
                    <a:pt x="501484" y="977087"/>
                  </a:lnTo>
                </a:path>
              </a:pathLst>
            </a:custGeom>
            <a:ln w="20942">
              <a:solidFill>
                <a:srgbClr val="A92E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 rot="20160000">
            <a:off x="815776" y="823975"/>
            <a:ext cx="346271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750" spc="125" dirty="0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 rot="20160000">
            <a:off x="684785" y="1025430"/>
            <a:ext cx="787477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750" spc="95" dirty="0">
                <a:solidFill>
                  <a:srgbClr val="FFFFFF"/>
                </a:solidFill>
                <a:latin typeface="Trebuchet MS"/>
                <a:cs typeface="Trebuchet MS"/>
              </a:rPr>
              <a:t>APRILE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803277" y="2527009"/>
            <a:ext cx="1464945" cy="13855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90"/>
              </a:spcBef>
            </a:pPr>
            <a:r>
              <a:rPr sz="1650" spc="145" dirty="0">
                <a:solidFill>
                  <a:srgbClr val="A72C4A"/>
                </a:solidFill>
                <a:latin typeface="Trebuchet MS"/>
                <a:cs typeface="Trebuchet MS"/>
              </a:rPr>
              <a:t>PROMEMORIA  </a:t>
            </a:r>
            <a:r>
              <a:rPr sz="1650" spc="170" dirty="0">
                <a:solidFill>
                  <a:srgbClr val="A72C4A"/>
                </a:solidFill>
                <a:latin typeface="Trebuchet MS"/>
                <a:cs typeface="Trebuchet MS"/>
              </a:rPr>
              <a:t>PER</a:t>
            </a:r>
            <a:endParaRPr sz="1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650" spc="135" dirty="0">
                <a:solidFill>
                  <a:srgbClr val="A72C4A"/>
                </a:solidFill>
                <a:latin typeface="Trebuchet MS"/>
                <a:cs typeface="Trebuchet MS"/>
              </a:rPr>
              <a:t>AZIENDE</a:t>
            </a:r>
            <a:endParaRPr sz="1650">
              <a:latin typeface="Trebuchet MS"/>
              <a:cs typeface="Trebuchet MS"/>
            </a:endParaRPr>
          </a:p>
          <a:p>
            <a:pPr marL="12700" marR="146050">
              <a:lnSpc>
                <a:spcPct val="108200"/>
              </a:lnSpc>
            </a:pPr>
            <a:r>
              <a:rPr sz="1650" spc="95" dirty="0">
                <a:solidFill>
                  <a:srgbClr val="A72C4A"/>
                </a:solidFill>
                <a:latin typeface="Trebuchet MS"/>
                <a:cs typeface="Trebuchet MS"/>
              </a:rPr>
              <a:t>SINDACATI </a:t>
            </a:r>
            <a:r>
              <a:rPr sz="1650" spc="10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650" spc="140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1650" spc="35" dirty="0">
                <a:solidFill>
                  <a:srgbClr val="A72C4A"/>
                </a:solidFill>
                <a:latin typeface="Trebuchet MS"/>
                <a:cs typeface="Trebuchet MS"/>
              </a:rPr>
              <a:t>AV</a:t>
            </a:r>
            <a:r>
              <a:rPr sz="1650" spc="165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1650" spc="155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1650" spc="10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1650" spc="3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1650" spc="100" dirty="0">
                <a:solidFill>
                  <a:srgbClr val="A72C4A"/>
                </a:solidFill>
                <a:latin typeface="Trebuchet MS"/>
                <a:cs typeface="Trebuchet MS"/>
              </a:rPr>
              <a:t>ORI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2716997" y="2509795"/>
            <a:ext cx="30480" cy="1546860"/>
            <a:chOff x="12716997" y="2509795"/>
            <a:chExt cx="30480" cy="1546860"/>
          </a:xfrm>
        </p:grpSpPr>
        <p:sp>
          <p:nvSpPr>
            <p:cNvPr id="24" name="object 24"/>
            <p:cNvSpPr/>
            <p:nvPr/>
          </p:nvSpPr>
          <p:spPr>
            <a:xfrm>
              <a:off x="12732142" y="2509795"/>
              <a:ext cx="0" cy="1487170"/>
            </a:xfrm>
            <a:custGeom>
              <a:avLst/>
              <a:gdLst/>
              <a:ahLst/>
              <a:cxnLst/>
              <a:rect l="l" t="t" r="r" b="b"/>
              <a:pathLst>
                <a:path h="1487170">
                  <a:moveTo>
                    <a:pt x="0" y="0"/>
                  </a:moveTo>
                  <a:lnTo>
                    <a:pt x="0" y="1486585"/>
                  </a:lnTo>
                </a:path>
              </a:pathLst>
            </a:custGeom>
            <a:ln w="30289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732142" y="40414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0289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2822239" y="4041430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69">
                <a:moveTo>
                  <a:pt x="0" y="0"/>
                </a:moveTo>
                <a:lnTo>
                  <a:pt x="1486585" y="0"/>
                </a:lnTo>
              </a:path>
            </a:pathLst>
          </a:custGeom>
          <a:ln w="30289">
            <a:solidFill>
              <a:srgbClr val="B3C9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4338729" y="2404559"/>
            <a:ext cx="30480" cy="1546860"/>
            <a:chOff x="14338729" y="2404559"/>
            <a:chExt cx="30480" cy="1546860"/>
          </a:xfrm>
        </p:grpSpPr>
        <p:sp>
          <p:nvSpPr>
            <p:cNvPr id="28" name="object 28"/>
            <p:cNvSpPr/>
            <p:nvPr/>
          </p:nvSpPr>
          <p:spPr>
            <a:xfrm>
              <a:off x="14353874" y="2464748"/>
              <a:ext cx="0" cy="1487170"/>
            </a:xfrm>
            <a:custGeom>
              <a:avLst/>
              <a:gdLst/>
              <a:ahLst/>
              <a:cxnLst/>
              <a:rect l="l" t="t" r="r" b="b"/>
              <a:pathLst>
                <a:path h="1487170">
                  <a:moveTo>
                    <a:pt x="0" y="1486585"/>
                  </a:moveTo>
                  <a:lnTo>
                    <a:pt x="0" y="0"/>
                  </a:lnTo>
                </a:path>
              </a:pathLst>
            </a:custGeom>
            <a:ln w="30289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353869" y="241970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0289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12777192" y="2419699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69">
                <a:moveTo>
                  <a:pt x="1486585" y="0"/>
                </a:moveTo>
                <a:lnTo>
                  <a:pt x="0" y="0"/>
                </a:lnTo>
              </a:path>
            </a:pathLst>
          </a:custGeom>
          <a:ln w="30289">
            <a:solidFill>
              <a:srgbClr val="B3C9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353869" y="40414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0289">
            <a:solidFill>
              <a:srgbClr val="B3C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732142" y="24197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0289">
            <a:solidFill>
              <a:srgbClr val="B3C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4704841" y="5410141"/>
            <a:ext cx="4072254" cy="5281930"/>
            <a:chOff x="4704841" y="5410141"/>
            <a:chExt cx="4072254" cy="5281930"/>
          </a:xfrm>
        </p:grpSpPr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12339" y="5410141"/>
              <a:ext cx="1137881" cy="112902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6672618" y="5416410"/>
              <a:ext cx="2047239" cy="4412615"/>
            </a:xfrm>
            <a:custGeom>
              <a:avLst/>
              <a:gdLst/>
              <a:ahLst/>
              <a:cxnLst/>
              <a:rect l="l" t="t" r="r" b="b"/>
              <a:pathLst>
                <a:path w="2047240" h="4412615">
                  <a:moveTo>
                    <a:pt x="1765401" y="355600"/>
                  </a:moveTo>
                  <a:lnTo>
                    <a:pt x="1765236" y="330200"/>
                  </a:lnTo>
                  <a:lnTo>
                    <a:pt x="1759991" y="306070"/>
                  </a:lnTo>
                  <a:lnTo>
                    <a:pt x="1753501" y="294220"/>
                  </a:lnTo>
                  <a:lnTo>
                    <a:pt x="1753501" y="355600"/>
                  </a:lnTo>
                  <a:lnTo>
                    <a:pt x="1749082" y="377190"/>
                  </a:lnTo>
                  <a:lnTo>
                    <a:pt x="1727187" y="419100"/>
                  </a:lnTo>
                  <a:lnTo>
                    <a:pt x="1691576" y="448310"/>
                  </a:lnTo>
                  <a:lnTo>
                    <a:pt x="1622640" y="462280"/>
                  </a:lnTo>
                  <a:lnTo>
                    <a:pt x="1578775" y="449580"/>
                  </a:lnTo>
                  <a:lnTo>
                    <a:pt x="1543037" y="421640"/>
                  </a:lnTo>
                  <a:lnTo>
                    <a:pt x="1520304" y="381000"/>
                  </a:lnTo>
                  <a:lnTo>
                    <a:pt x="1515541" y="358140"/>
                  </a:lnTo>
                  <a:lnTo>
                    <a:pt x="1515389" y="334010"/>
                  </a:lnTo>
                  <a:lnTo>
                    <a:pt x="1519796" y="312420"/>
                  </a:lnTo>
                  <a:lnTo>
                    <a:pt x="1541691" y="270510"/>
                  </a:lnTo>
                  <a:lnTo>
                    <a:pt x="1577314" y="241300"/>
                  </a:lnTo>
                  <a:lnTo>
                    <a:pt x="1646237" y="227330"/>
                  </a:lnTo>
                  <a:lnTo>
                    <a:pt x="1690103" y="240030"/>
                  </a:lnTo>
                  <a:lnTo>
                    <a:pt x="1725841" y="267970"/>
                  </a:lnTo>
                  <a:lnTo>
                    <a:pt x="1748599" y="308610"/>
                  </a:lnTo>
                  <a:lnTo>
                    <a:pt x="1753349" y="331470"/>
                  </a:lnTo>
                  <a:lnTo>
                    <a:pt x="1753501" y="355600"/>
                  </a:lnTo>
                  <a:lnTo>
                    <a:pt x="1753501" y="294220"/>
                  </a:lnTo>
                  <a:lnTo>
                    <a:pt x="1734972" y="260350"/>
                  </a:lnTo>
                  <a:lnTo>
                    <a:pt x="1695653" y="228600"/>
                  </a:lnTo>
                  <a:lnTo>
                    <a:pt x="1691271" y="227330"/>
                  </a:lnTo>
                  <a:lnTo>
                    <a:pt x="1647393" y="214630"/>
                  </a:lnTo>
                  <a:lnTo>
                    <a:pt x="1595513" y="219710"/>
                  </a:lnTo>
                  <a:lnTo>
                    <a:pt x="1550390" y="245110"/>
                  </a:lnTo>
                  <a:lnTo>
                    <a:pt x="1518145" y="284480"/>
                  </a:lnTo>
                  <a:lnTo>
                    <a:pt x="1503476" y="334010"/>
                  </a:lnTo>
                  <a:lnTo>
                    <a:pt x="1503654" y="359410"/>
                  </a:lnTo>
                  <a:lnTo>
                    <a:pt x="1527911" y="421640"/>
                  </a:lnTo>
                  <a:lnTo>
                    <a:pt x="1556969" y="450850"/>
                  </a:lnTo>
                  <a:lnTo>
                    <a:pt x="1593227" y="468630"/>
                  </a:lnTo>
                  <a:lnTo>
                    <a:pt x="1633867" y="474980"/>
                  </a:lnTo>
                  <a:lnTo>
                    <a:pt x="1643710" y="474980"/>
                  </a:lnTo>
                  <a:lnTo>
                    <a:pt x="1663496" y="472440"/>
                  </a:lnTo>
                  <a:lnTo>
                    <a:pt x="1673377" y="468630"/>
                  </a:lnTo>
                  <a:lnTo>
                    <a:pt x="1688325" y="462280"/>
                  </a:lnTo>
                  <a:lnTo>
                    <a:pt x="1697304" y="458470"/>
                  </a:lnTo>
                  <a:lnTo>
                    <a:pt x="1718487" y="444500"/>
                  </a:lnTo>
                  <a:lnTo>
                    <a:pt x="1736445" y="426720"/>
                  </a:lnTo>
                  <a:lnTo>
                    <a:pt x="1750733" y="405130"/>
                  </a:lnTo>
                  <a:lnTo>
                    <a:pt x="1760550" y="381000"/>
                  </a:lnTo>
                  <a:lnTo>
                    <a:pt x="1765401" y="355600"/>
                  </a:lnTo>
                  <a:close/>
                </a:path>
                <a:path w="2047240" h="4412615">
                  <a:moveTo>
                    <a:pt x="1981212" y="345440"/>
                  </a:moveTo>
                  <a:lnTo>
                    <a:pt x="1979663" y="309880"/>
                  </a:lnTo>
                  <a:lnTo>
                    <a:pt x="1977872" y="302260"/>
                  </a:lnTo>
                  <a:lnTo>
                    <a:pt x="1973592" y="294640"/>
                  </a:lnTo>
                  <a:lnTo>
                    <a:pt x="1969541" y="291401"/>
                  </a:lnTo>
                  <a:lnTo>
                    <a:pt x="1969541" y="351790"/>
                  </a:lnTo>
                  <a:lnTo>
                    <a:pt x="1965642" y="358140"/>
                  </a:lnTo>
                  <a:lnTo>
                    <a:pt x="1916722" y="370840"/>
                  </a:lnTo>
                  <a:lnTo>
                    <a:pt x="1897570" y="397510"/>
                  </a:lnTo>
                  <a:lnTo>
                    <a:pt x="1895983" y="405130"/>
                  </a:lnTo>
                  <a:lnTo>
                    <a:pt x="1894154" y="411480"/>
                  </a:lnTo>
                  <a:lnTo>
                    <a:pt x="1893341" y="419100"/>
                  </a:lnTo>
                  <a:lnTo>
                    <a:pt x="1894497" y="425450"/>
                  </a:lnTo>
                  <a:lnTo>
                    <a:pt x="1897468" y="431800"/>
                  </a:lnTo>
                  <a:lnTo>
                    <a:pt x="1902129" y="436880"/>
                  </a:lnTo>
                  <a:lnTo>
                    <a:pt x="1940750" y="468630"/>
                  </a:lnTo>
                  <a:lnTo>
                    <a:pt x="1942020" y="474980"/>
                  </a:lnTo>
                  <a:lnTo>
                    <a:pt x="1922741" y="511810"/>
                  </a:lnTo>
                  <a:lnTo>
                    <a:pt x="1919973" y="516890"/>
                  </a:lnTo>
                  <a:lnTo>
                    <a:pt x="1913788" y="520700"/>
                  </a:lnTo>
                  <a:lnTo>
                    <a:pt x="1903996" y="518160"/>
                  </a:lnTo>
                  <a:lnTo>
                    <a:pt x="1864829" y="508000"/>
                  </a:lnTo>
                  <a:lnTo>
                    <a:pt x="1857883" y="506730"/>
                  </a:lnTo>
                  <a:lnTo>
                    <a:pt x="1851113" y="508000"/>
                  </a:lnTo>
                  <a:lnTo>
                    <a:pt x="1844929" y="510540"/>
                  </a:lnTo>
                  <a:lnTo>
                    <a:pt x="1839747" y="515620"/>
                  </a:lnTo>
                  <a:lnTo>
                    <a:pt x="1834997" y="520700"/>
                  </a:lnTo>
                  <a:lnTo>
                    <a:pt x="1829955" y="527050"/>
                  </a:lnTo>
                  <a:lnTo>
                    <a:pt x="1824774" y="532130"/>
                  </a:lnTo>
                  <a:lnTo>
                    <a:pt x="1820633" y="537210"/>
                  </a:lnTo>
                  <a:lnTo>
                    <a:pt x="1818259" y="543560"/>
                  </a:lnTo>
                  <a:lnTo>
                    <a:pt x="1817725" y="551180"/>
                  </a:lnTo>
                  <a:lnTo>
                    <a:pt x="1819148" y="557530"/>
                  </a:lnTo>
                  <a:lnTo>
                    <a:pt x="1836305" y="604520"/>
                  </a:lnTo>
                  <a:lnTo>
                    <a:pt x="1834172" y="610870"/>
                  </a:lnTo>
                  <a:lnTo>
                    <a:pt x="1793900" y="636270"/>
                  </a:lnTo>
                  <a:lnTo>
                    <a:pt x="1787220" y="636270"/>
                  </a:lnTo>
                  <a:lnTo>
                    <a:pt x="1755190" y="604520"/>
                  </a:lnTo>
                  <a:lnTo>
                    <a:pt x="1751355" y="600710"/>
                  </a:lnTo>
                  <a:lnTo>
                    <a:pt x="1745742" y="596900"/>
                  </a:lnTo>
                  <a:lnTo>
                    <a:pt x="1739303" y="594360"/>
                  </a:lnTo>
                  <a:lnTo>
                    <a:pt x="1732495" y="593090"/>
                  </a:lnTo>
                  <a:lnTo>
                    <a:pt x="1725726" y="595630"/>
                  </a:lnTo>
                  <a:lnTo>
                    <a:pt x="1718830" y="596900"/>
                  </a:lnTo>
                  <a:lnTo>
                    <a:pt x="1686763" y="621030"/>
                  </a:lnTo>
                  <a:lnTo>
                    <a:pt x="1677758" y="670560"/>
                  </a:lnTo>
                  <a:lnTo>
                    <a:pt x="1672805" y="674370"/>
                  </a:lnTo>
                  <a:lnTo>
                    <a:pt x="1631048" y="676910"/>
                  </a:lnTo>
                  <a:lnTo>
                    <a:pt x="1624825" y="676910"/>
                  </a:lnTo>
                  <a:lnTo>
                    <a:pt x="1619707" y="673100"/>
                  </a:lnTo>
                  <a:lnTo>
                    <a:pt x="1606435" y="624840"/>
                  </a:lnTo>
                  <a:lnTo>
                    <a:pt x="1603641" y="618490"/>
                  </a:lnTo>
                  <a:lnTo>
                    <a:pt x="1599234" y="613410"/>
                  </a:lnTo>
                  <a:lnTo>
                    <a:pt x="1593545" y="609600"/>
                  </a:lnTo>
                  <a:lnTo>
                    <a:pt x="1586903" y="607060"/>
                  </a:lnTo>
                  <a:lnTo>
                    <a:pt x="1572437" y="604520"/>
                  </a:lnTo>
                  <a:lnTo>
                    <a:pt x="1563433" y="601980"/>
                  </a:lnTo>
                  <a:lnTo>
                    <a:pt x="1552155" y="601980"/>
                  </a:lnTo>
                  <a:lnTo>
                    <a:pt x="1545107" y="605790"/>
                  </a:lnTo>
                  <a:lnTo>
                    <a:pt x="1507604" y="648970"/>
                  </a:lnTo>
                  <a:lnTo>
                    <a:pt x="1501127" y="650240"/>
                  </a:lnTo>
                  <a:lnTo>
                    <a:pt x="1458747" y="628650"/>
                  </a:lnTo>
                  <a:lnTo>
                    <a:pt x="1456105" y="623570"/>
                  </a:lnTo>
                  <a:lnTo>
                    <a:pt x="1469072" y="574040"/>
                  </a:lnTo>
                  <a:lnTo>
                    <a:pt x="1469872" y="567690"/>
                  </a:lnTo>
                  <a:lnTo>
                    <a:pt x="1468729" y="560070"/>
                  </a:lnTo>
                  <a:lnTo>
                    <a:pt x="1465757" y="554990"/>
                  </a:lnTo>
                  <a:lnTo>
                    <a:pt x="1461122" y="548640"/>
                  </a:lnTo>
                  <a:lnTo>
                    <a:pt x="1455559" y="544830"/>
                  </a:lnTo>
                  <a:lnTo>
                    <a:pt x="1450124" y="539750"/>
                  </a:lnTo>
                  <a:lnTo>
                    <a:pt x="1448828" y="538480"/>
                  </a:lnTo>
                  <a:lnTo>
                    <a:pt x="1444942" y="534670"/>
                  </a:lnTo>
                  <a:lnTo>
                    <a:pt x="1439329" y="530860"/>
                  </a:lnTo>
                  <a:lnTo>
                    <a:pt x="1432877" y="528320"/>
                  </a:lnTo>
                  <a:lnTo>
                    <a:pt x="1426019" y="527050"/>
                  </a:lnTo>
                  <a:lnTo>
                    <a:pt x="1419186" y="529590"/>
                  </a:lnTo>
                  <a:lnTo>
                    <a:pt x="1371396" y="546100"/>
                  </a:lnTo>
                  <a:lnTo>
                    <a:pt x="1365199" y="544830"/>
                  </a:lnTo>
                  <a:lnTo>
                    <a:pt x="1339557" y="504190"/>
                  </a:lnTo>
                  <a:lnTo>
                    <a:pt x="1340256" y="497840"/>
                  </a:lnTo>
                  <a:lnTo>
                    <a:pt x="1375918" y="462280"/>
                  </a:lnTo>
                  <a:lnTo>
                    <a:pt x="1380096" y="457200"/>
                  </a:lnTo>
                  <a:lnTo>
                    <a:pt x="1382522" y="449580"/>
                  </a:lnTo>
                  <a:lnTo>
                    <a:pt x="1383106" y="443230"/>
                  </a:lnTo>
                  <a:lnTo>
                    <a:pt x="1381721" y="436880"/>
                  </a:lnTo>
                  <a:lnTo>
                    <a:pt x="1379232" y="429260"/>
                  </a:lnTo>
                  <a:lnTo>
                    <a:pt x="1377010" y="422910"/>
                  </a:lnTo>
                  <a:lnTo>
                    <a:pt x="1375092" y="415290"/>
                  </a:lnTo>
                  <a:lnTo>
                    <a:pt x="1305737" y="389890"/>
                  </a:lnTo>
                  <a:lnTo>
                    <a:pt x="1301419" y="384810"/>
                  </a:lnTo>
                  <a:lnTo>
                    <a:pt x="1299362" y="336550"/>
                  </a:lnTo>
                  <a:lnTo>
                    <a:pt x="1303235" y="331470"/>
                  </a:lnTo>
                  <a:lnTo>
                    <a:pt x="1352181" y="318770"/>
                  </a:lnTo>
                  <a:lnTo>
                    <a:pt x="1358607" y="316230"/>
                  </a:lnTo>
                  <a:lnTo>
                    <a:pt x="1363916" y="311150"/>
                  </a:lnTo>
                  <a:lnTo>
                    <a:pt x="1367828" y="306070"/>
                  </a:lnTo>
                  <a:lnTo>
                    <a:pt x="1370025" y="298450"/>
                  </a:lnTo>
                  <a:lnTo>
                    <a:pt x="1371307" y="292100"/>
                  </a:lnTo>
                  <a:lnTo>
                    <a:pt x="1372895" y="284480"/>
                  </a:lnTo>
                  <a:lnTo>
                    <a:pt x="1374749" y="278130"/>
                  </a:lnTo>
                  <a:lnTo>
                    <a:pt x="1375549" y="270510"/>
                  </a:lnTo>
                  <a:lnTo>
                    <a:pt x="1374381" y="264160"/>
                  </a:lnTo>
                  <a:lnTo>
                    <a:pt x="1371409" y="257810"/>
                  </a:lnTo>
                  <a:lnTo>
                    <a:pt x="1366761" y="252730"/>
                  </a:lnTo>
                  <a:lnTo>
                    <a:pt x="1328127" y="220980"/>
                  </a:lnTo>
                  <a:lnTo>
                    <a:pt x="1326870" y="214630"/>
                  </a:lnTo>
                  <a:lnTo>
                    <a:pt x="1329626" y="208280"/>
                  </a:lnTo>
                  <a:lnTo>
                    <a:pt x="1348943" y="171450"/>
                  </a:lnTo>
                  <a:lnTo>
                    <a:pt x="1354963" y="168910"/>
                  </a:lnTo>
                  <a:lnTo>
                    <a:pt x="1404061" y="181610"/>
                  </a:lnTo>
                  <a:lnTo>
                    <a:pt x="1411008" y="182880"/>
                  </a:lnTo>
                  <a:lnTo>
                    <a:pt x="1417789" y="181610"/>
                  </a:lnTo>
                  <a:lnTo>
                    <a:pt x="1424000" y="179070"/>
                  </a:lnTo>
                  <a:lnTo>
                    <a:pt x="1429207" y="173990"/>
                  </a:lnTo>
                  <a:lnTo>
                    <a:pt x="1431556" y="171450"/>
                  </a:lnTo>
                  <a:lnTo>
                    <a:pt x="1433918" y="168910"/>
                  </a:lnTo>
                  <a:lnTo>
                    <a:pt x="1438910" y="162560"/>
                  </a:lnTo>
                  <a:lnTo>
                    <a:pt x="1444028" y="157480"/>
                  </a:lnTo>
                  <a:lnTo>
                    <a:pt x="1448193" y="152400"/>
                  </a:lnTo>
                  <a:lnTo>
                    <a:pt x="1450594" y="146050"/>
                  </a:lnTo>
                  <a:lnTo>
                    <a:pt x="1451140" y="138430"/>
                  </a:lnTo>
                  <a:lnTo>
                    <a:pt x="1449730" y="132080"/>
                  </a:lnTo>
                  <a:lnTo>
                    <a:pt x="1432585" y="85090"/>
                  </a:lnTo>
                  <a:lnTo>
                    <a:pt x="1434719" y="78740"/>
                  </a:lnTo>
                  <a:lnTo>
                    <a:pt x="1475066" y="53340"/>
                  </a:lnTo>
                  <a:lnTo>
                    <a:pt x="1481607" y="53340"/>
                  </a:lnTo>
                  <a:lnTo>
                    <a:pt x="1517535" y="88900"/>
                  </a:lnTo>
                  <a:lnTo>
                    <a:pt x="1523136" y="92710"/>
                  </a:lnTo>
                  <a:lnTo>
                    <a:pt x="1529562" y="95250"/>
                  </a:lnTo>
                  <a:lnTo>
                    <a:pt x="1536382" y="95250"/>
                  </a:lnTo>
                  <a:lnTo>
                    <a:pt x="1543177" y="93980"/>
                  </a:lnTo>
                  <a:lnTo>
                    <a:pt x="1550035" y="91440"/>
                  </a:lnTo>
                  <a:lnTo>
                    <a:pt x="1557159" y="90170"/>
                  </a:lnTo>
                  <a:lnTo>
                    <a:pt x="1591119" y="19050"/>
                  </a:lnTo>
                  <a:lnTo>
                    <a:pt x="1596085" y="13970"/>
                  </a:lnTo>
                  <a:lnTo>
                    <a:pt x="1643875" y="12700"/>
                  </a:lnTo>
                  <a:lnTo>
                    <a:pt x="1649171" y="16510"/>
                  </a:lnTo>
                  <a:lnTo>
                    <a:pt x="1662442" y="64770"/>
                  </a:lnTo>
                  <a:lnTo>
                    <a:pt x="1665236" y="71120"/>
                  </a:lnTo>
                  <a:lnTo>
                    <a:pt x="1669643" y="76200"/>
                  </a:lnTo>
                  <a:lnTo>
                    <a:pt x="1675320" y="80010"/>
                  </a:lnTo>
                  <a:lnTo>
                    <a:pt x="1681975" y="82550"/>
                  </a:lnTo>
                  <a:lnTo>
                    <a:pt x="1710359" y="87630"/>
                  </a:lnTo>
                  <a:lnTo>
                    <a:pt x="1717128" y="86360"/>
                  </a:lnTo>
                  <a:lnTo>
                    <a:pt x="1723339" y="83820"/>
                  </a:lnTo>
                  <a:lnTo>
                    <a:pt x="1728558" y="78740"/>
                  </a:lnTo>
                  <a:lnTo>
                    <a:pt x="1730730" y="76200"/>
                  </a:lnTo>
                  <a:lnTo>
                    <a:pt x="1761223" y="40640"/>
                  </a:lnTo>
                  <a:lnTo>
                    <a:pt x="1767840" y="39370"/>
                  </a:lnTo>
                  <a:lnTo>
                    <a:pt x="1810131" y="60960"/>
                  </a:lnTo>
                  <a:lnTo>
                    <a:pt x="1812772" y="66040"/>
                  </a:lnTo>
                  <a:lnTo>
                    <a:pt x="1799831" y="115570"/>
                  </a:lnTo>
                  <a:lnTo>
                    <a:pt x="1799005" y="121920"/>
                  </a:lnTo>
                  <a:lnTo>
                    <a:pt x="1800136" y="128270"/>
                  </a:lnTo>
                  <a:lnTo>
                    <a:pt x="1803069" y="134620"/>
                  </a:lnTo>
                  <a:lnTo>
                    <a:pt x="1807679" y="139700"/>
                  </a:lnTo>
                  <a:lnTo>
                    <a:pt x="1813306" y="144780"/>
                  </a:lnTo>
                  <a:lnTo>
                    <a:pt x="1818805" y="149860"/>
                  </a:lnTo>
                  <a:lnTo>
                    <a:pt x="1824012" y="154940"/>
                  </a:lnTo>
                  <a:lnTo>
                    <a:pt x="1829574" y="158750"/>
                  </a:lnTo>
                  <a:lnTo>
                    <a:pt x="1836000" y="161290"/>
                  </a:lnTo>
                  <a:lnTo>
                    <a:pt x="1842858" y="161290"/>
                  </a:lnTo>
                  <a:lnTo>
                    <a:pt x="1849716" y="160020"/>
                  </a:lnTo>
                  <a:lnTo>
                    <a:pt x="1875409" y="151130"/>
                  </a:lnTo>
                  <a:lnTo>
                    <a:pt x="1897443" y="143510"/>
                  </a:lnTo>
                  <a:lnTo>
                    <a:pt x="1903691" y="144780"/>
                  </a:lnTo>
                  <a:lnTo>
                    <a:pt x="1929333" y="185420"/>
                  </a:lnTo>
                  <a:lnTo>
                    <a:pt x="1928622" y="191770"/>
                  </a:lnTo>
                  <a:lnTo>
                    <a:pt x="1892973" y="227330"/>
                  </a:lnTo>
                  <a:lnTo>
                    <a:pt x="1888782" y="232410"/>
                  </a:lnTo>
                  <a:lnTo>
                    <a:pt x="1886343" y="238760"/>
                  </a:lnTo>
                  <a:lnTo>
                    <a:pt x="1885784" y="246380"/>
                  </a:lnTo>
                  <a:lnTo>
                    <a:pt x="1887169" y="252730"/>
                  </a:lnTo>
                  <a:lnTo>
                    <a:pt x="1889645" y="259080"/>
                  </a:lnTo>
                  <a:lnTo>
                    <a:pt x="1891868" y="266700"/>
                  </a:lnTo>
                  <a:lnTo>
                    <a:pt x="1963153" y="299720"/>
                  </a:lnTo>
                  <a:lnTo>
                    <a:pt x="1967458" y="304800"/>
                  </a:lnTo>
                  <a:lnTo>
                    <a:pt x="1969541" y="351790"/>
                  </a:lnTo>
                  <a:lnTo>
                    <a:pt x="1969541" y="291401"/>
                  </a:lnTo>
                  <a:lnTo>
                    <a:pt x="1967242" y="289560"/>
                  </a:lnTo>
                  <a:lnTo>
                    <a:pt x="1959279" y="287020"/>
                  </a:lnTo>
                  <a:lnTo>
                    <a:pt x="1910499" y="279400"/>
                  </a:lnTo>
                  <a:lnTo>
                    <a:pt x="1906562" y="275590"/>
                  </a:lnTo>
                  <a:lnTo>
                    <a:pt x="1903310" y="262890"/>
                  </a:lnTo>
                  <a:lnTo>
                    <a:pt x="1900986" y="255270"/>
                  </a:lnTo>
                  <a:lnTo>
                    <a:pt x="1896783" y="243840"/>
                  </a:lnTo>
                  <a:lnTo>
                    <a:pt x="1897964" y="238760"/>
                  </a:lnTo>
                  <a:lnTo>
                    <a:pt x="1932851" y="204470"/>
                  </a:lnTo>
                  <a:lnTo>
                    <a:pt x="1937715" y="196850"/>
                  </a:lnTo>
                  <a:lnTo>
                    <a:pt x="1939950" y="189230"/>
                  </a:lnTo>
                  <a:lnTo>
                    <a:pt x="1939455" y="181610"/>
                  </a:lnTo>
                  <a:lnTo>
                    <a:pt x="1916963" y="143510"/>
                  </a:lnTo>
                  <a:lnTo>
                    <a:pt x="1896008" y="132080"/>
                  </a:lnTo>
                  <a:lnTo>
                    <a:pt x="1887715" y="133350"/>
                  </a:lnTo>
                  <a:lnTo>
                    <a:pt x="1840992" y="151130"/>
                  </a:lnTo>
                  <a:lnTo>
                    <a:pt x="1835810" y="149860"/>
                  </a:lnTo>
                  <a:lnTo>
                    <a:pt x="1826945" y="140970"/>
                  </a:lnTo>
                  <a:lnTo>
                    <a:pt x="1821205" y="135890"/>
                  </a:lnTo>
                  <a:lnTo>
                    <a:pt x="1811667" y="128270"/>
                  </a:lnTo>
                  <a:lnTo>
                    <a:pt x="1810118" y="123190"/>
                  </a:lnTo>
                  <a:lnTo>
                    <a:pt x="1822792" y="74930"/>
                  </a:lnTo>
                  <a:lnTo>
                    <a:pt x="1823554" y="67310"/>
                  </a:lnTo>
                  <a:lnTo>
                    <a:pt x="1821535" y="58420"/>
                  </a:lnTo>
                  <a:lnTo>
                    <a:pt x="1817014" y="52070"/>
                  </a:lnTo>
                  <a:lnTo>
                    <a:pt x="1810270" y="46990"/>
                  </a:lnTo>
                  <a:lnTo>
                    <a:pt x="1795627" y="39370"/>
                  </a:lnTo>
                  <a:lnTo>
                    <a:pt x="1778558" y="30480"/>
                  </a:lnTo>
                  <a:lnTo>
                    <a:pt x="1770507" y="27940"/>
                  </a:lnTo>
                  <a:lnTo>
                    <a:pt x="1762340" y="29210"/>
                  </a:lnTo>
                  <a:lnTo>
                    <a:pt x="1754708" y="31750"/>
                  </a:lnTo>
                  <a:lnTo>
                    <a:pt x="1748256" y="36830"/>
                  </a:lnTo>
                  <a:lnTo>
                    <a:pt x="1716265" y="74930"/>
                  </a:lnTo>
                  <a:lnTo>
                    <a:pt x="1711134" y="76200"/>
                  </a:lnTo>
                  <a:lnTo>
                    <a:pt x="1699094" y="73660"/>
                  </a:lnTo>
                  <a:lnTo>
                    <a:pt x="1691551" y="71120"/>
                  </a:lnTo>
                  <a:lnTo>
                    <a:pt x="1679194" y="69850"/>
                  </a:lnTo>
                  <a:lnTo>
                    <a:pt x="1675244" y="66040"/>
                  </a:lnTo>
                  <a:lnTo>
                    <a:pt x="1662277" y="19050"/>
                  </a:lnTo>
                  <a:lnTo>
                    <a:pt x="1659318" y="12700"/>
                  </a:lnTo>
                  <a:lnTo>
                    <a:pt x="1658721" y="11430"/>
                  </a:lnTo>
                  <a:lnTo>
                    <a:pt x="1653019" y="5080"/>
                  </a:lnTo>
                  <a:lnTo>
                    <a:pt x="1645691" y="1270"/>
                  </a:lnTo>
                  <a:lnTo>
                    <a:pt x="1637271" y="0"/>
                  </a:lnTo>
                  <a:lnTo>
                    <a:pt x="1601558" y="2540"/>
                  </a:lnTo>
                  <a:lnTo>
                    <a:pt x="1569478" y="71120"/>
                  </a:lnTo>
                  <a:lnTo>
                    <a:pt x="1565910" y="74930"/>
                  </a:lnTo>
                  <a:lnTo>
                    <a:pt x="1553718" y="78740"/>
                  </a:lnTo>
                  <a:lnTo>
                    <a:pt x="1546275" y="80010"/>
                  </a:lnTo>
                  <a:lnTo>
                    <a:pt x="1534566" y="85090"/>
                  </a:lnTo>
                  <a:lnTo>
                    <a:pt x="1529384" y="83820"/>
                  </a:lnTo>
                  <a:lnTo>
                    <a:pt x="1498155" y="53340"/>
                  </a:lnTo>
                  <a:lnTo>
                    <a:pt x="1494256" y="49530"/>
                  </a:lnTo>
                  <a:lnTo>
                    <a:pt x="1487347" y="44450"/>
                  </a:lnTo>
                  <a:lnTo>
                    <a:pt x="1479473" y="41910"/>
                  </a:lnTo>
                  <a:lnTo>
                    <a:pt x="1471320" y="43180"/>
                  </a:lnTo>
                  <a:lnTo>
                    <a:pt x="1463535" y="45720"/>
                  </a:lnTo>
                  <a:lnTo>
                    <a:pt x="1433372" y="64770"/>
                  </a:lnTo>
                  <a:lnTo>
                    <a:pt x="1427111" y="71120"/>
                  </a:lnTo>
                  <a:lnTo>
                    <a:pt x="1423200" y="78740"/>
                  </a:lnTo>
                  <a:lnTo>
                    <a:pt x="1421892" y="86360"/>
                  </a:lnTo>
                  <a:lnTo>
                    <a:pt x="1423377" y="93980"/>
                  </a:lnTo>
                  <a:lnTo>
                    <a:pt x="1440154" y="140970"/>
                  </a:lnTo>
                  <a:lnTo>
                    <a:pt x="1439011" y="146050"/>
                  </a:lnTo>
                  <a:lnTo>
                    <a:pt x="1430223" y="154940"/>
                  </a:lnTo>
                  <a:lnTo>
                    <a:pt x="1425016" y="160020"/>
                  </a:lnTo>
                  <a:lnTo>
                    <a:pt x="1416926" y="170180"/>
                  </a:lnTo>
                  <a:lnTo>
                    <a:pt x="1411795" y="171450"/>
                  </a:lnTo>
                  <a:lnTo>
                    <a:pt x="1402194" y="168910"/>
                  </a:lnTo>
                  <a:lnTo>
                    <a:pt x="1363814" y="158750"/>
                  </a:lnTo>
                  <a:lnTo>
                    <a:pt x="1355407" y="158750"/>
                  </a:lnTo>
                  <a:lnTo>
                    <a:pt x="1319047" y="203200"/>
                  </a:lnTo>
                  <a:lnTo>
                    <a:pt x="1316443" y="210820"/>
                  </a:lnTo>
                  <a:lnTo>
                    <a:pt x="1316672" y="219710"/>
                  </a:lnTo>
                  <a:lnTo>
                    <a:pt x="1319580" y="227330"/>
                  </a:lnTo>
                  <a:lnTo>
                    <a:pt x="1325041" y="233680"/>
                  </a:lnTo>
                  <a:lnTo>
                    <a:pt x="1362837" y="265430"/>
                  </a:lnTo>
                  <a:lnTo>
                    <a:pt x="1364437" y="270510"/>
                  </a:lnTo>
                  <a:lnTo>
                    <a:pt x="1361262" y="281940"/>
                  </a:lnTo>
                  <a:lnTo>
                    <a:pt x="1359611" y="289560"/>
                  </a:lnTo>
                  <a:lnTo>
                    <a:pt x="1357414" y="302260"/>
                  </a:lnTo>
                  <a:lnTo>
                    <a:pt x="1353781" y="306070"/>
                  </a:lnTo>
                  <a:lnTo>
                    <a:pt x="1305902" y="318770"/>
                  </a:lnTo>
                  <a:lnTo>
                    <a:pt x="1287678" y="344170"/>
                  </a:lnTo>
                  <a:lnTo>
                    <a:pt x="1289227" y="378460"/>
                  </a:lnTo>
                  <a:lnTo>
                    <a:pt x="1358392" y="410210"/>
                  </a:lnTo>
                  <a:lnTo>
                    <a:pt x="1362329" y="414020"/>
                  </a:lnTo>
                  <a:lnTo>
                    <a:pt x="1365542" y="426720"/>
                  </a:lnTo>
                  <a:lnTo>
                    <a:pt x="1367878" y="433070"/>
                  </a:lnTo>
                  <a:lnTo>
                    <a:pt x="1372095" y="445770"/>
                  </a:lnTo>
                  <a:lnTo>
                    <a:pt x="1370914" y="450850"/>
                  </a:lnTo>
                  <a:lnTo>
                    <a:pt x="1336027" y="485140"/>
                  </a:lnTo>
                  <a:lnTo>
                    <a:pt x="1331150" y="492760"/>
                  </a:lnTo>
                  <a:lnTo>
                    <a:pt x="1328928" y="500380"/>
                  </a:lnTo>
                  <a:lnTo>
                    <a:pt x="1329423" y="508000"/>
                  </a:lnTo>
                  <a:lnTo>
                    <a:pt x="1332725" y="515620"/>
                  </a:lnTo>
                  <a:lnTo>
                    <a:pt x="1351915" y="546100"/>
                  </a:lnTo>
                  <a:lnTo>
                    <a:pt x="1357591" y="552450"/>
                  </a:lnTo>
                  <a:lnTo>
                    <a:pt x="1364792" y="556260"/>
                  </a:lnTo>
                  <a:lnTo>
                    <a:pt x="1372870" y="557530"/>
                  </a:lnTo>
                  <a:lnTo>
                    <a:pt x="1381175" y="554990"/>
                  </a:lnTo>
                  <a:lnTo>
                    <a:pt x="1406334" y="546100"/>
                  </a:lnTo>
                  <a:lnTo>
                    <a:pt x="1427899" y="538480"/>
                  </a:lnTo>
                  <a:lnTo>
                    <a:pt x="1433118" y="539750"/>
                  </a:lnTo>
                  <a:lnTo>
                    <a:pt x="1441983" y="548640"/>
                  </a:lnTo>
                  <a:lnTo>
                    <a:pt x="1447660" y="553720"/>
                  </a:lnTo>
                  <a:lnTo>
                    <a:pt x="1457159" y="561340"/>
                  </a:lnTo>
                  <a:lnTo>
                    <a:pt x="1458760" y="566420"/>
                  </a:lnTo>
                  <a:lnTo>
                    <a:pt x="1446085" y="614680"/>
                  </a:lnTo>
                  <a:lnTo>
                    <a:pt x="1445323" y="622300"/>
                  </a:lnTo>
                  <a:lnTo>
                    <a:pt x="1490332" y="659130"/>
                  </a:lnTo>
                  <a:lnTo>
                    <a:pt x="1498346" y="661670"/>
                  </a:lnTo>
                  <a:lnTo>
                    <a:pt x="1506512" y="660400"/>
                  </a:lnTo>
                  <a:lnTo>
                    <a:pt x="1514157" y="657860"/>
                  </a:lnTo>
                  <a:lnTo>
                    <a:pt x="1520621" y="652780"/>
                  </a:lnTo>
                  <a:lnTo>
                    <a:pt x="1522755" y="650240"/>
                  </a:lnTo>
                  <a:lnTo>
                    <a:pt x="1552625" y="614680"/>
                  </a:lnTo>
                  <a:lnTo>
                    <a:pt x="1557756" y="613410"/>
                  </a:lnTo>
                  <a:lnTo>
                    <a:pt x="1569770" y="615950"/>
                  </a:lnTo>
                  <a:lnTo>
                    <a:pt x="1577314" y="617220"/>
                  </a:lnTo>
                  <a:lnTo>
                    <a:pt x="1589697" y="619760"/>
                  </a:lnTo>
                  <a:lnTo>
                    <a:pt x="1593621" y="623570"/>
                  </a:lnTo>
                  <a:lnTo>
                    <a:pt x="1606626" y="670560"/>
                  </a:lnTo>
                  <a:lnTo>
                    <a:pt x="1610017" y="678180"/>
                  </a:lnTo>
                  <a:lnTo>
                    <a:pt x="1615427" y="684530"/>
                  </a:lnTo>
                  <a:lnTo>
                    <a:pt x="1622374" y="687070"/>
                  </a:lnTo>
                  <a:lnTo>
                    <a:pt x="1630375" y="688340"/>
                  </a:lnTo>
                  <a:lnTo>
                    <a:pt x="1630781" y="688340"/>
                  </a:lnTo>
                  <a:lnTo>
                    <a:pt x="1667319" y="687070"/>
                  </a:lnTo>
                  <a:lnTo>
                    <a:pt x="1675574" y="685800"/>
                  </a:lnTo>
                  <a:lnTo>
                    <a:pt x="1682546" y="680720"/>
                  </a:lnTo>
                  <a:lnTo>
                    <a:pt x="1685645" y="676910"/>
                  </a:lnTo>
                  <a:lnTo>
                    <a:pt x="1687715" y="674370"/>
                  </a:lnTo>
                  <a:lnTo>
                    <a:pt x="1690585" y="666750"/>
                  </a:lnTo>
                  <a:lnTo>
                    <a:pt x="1699399" y="618490"/>
                  </a:lnTo>
                  <a:lnTo>
                    <a:pt x="1702981" y="614680"/>
                  </a:lnTo>
                  <a:lnTo>
                    <a:pt x="1715135" y="610870"/>
                  </a:lnTo>
                  <a:lnTo>
                    <a:pt x="1722589" y="608330"/>
                  </a:lnTo>
                  <a:lnTo>
                    <a:pt x="1734324" y="604520"/>
                  </a:lnTo>
                  <a:lnTo>
                    <a:pt x="1739506" y="605790"/>
                  </a:lnTo>
                  <a:lnTo>
                    <a:pt x="1774634" y="640080"/>
                  </a:lnTo>
                  <a:lnTo>
                    <a:pt x="1781543" y="645160"/>
                  </a:lnTo>
                  <a:lnTo>
                    <a:pt x="1789404" y="647700"/>
                  </a:lnTo>
                  <a:lnTo>
                    <a:pt x="1797570" y="646430"/>
                  </a:lnTo>
                  <a:lnTo>
                    <a:pt x="1805343" y="643890"/>
                  </a:lnTo>
                  <a:lnTo>
                    <a:pt x="1816646" y="636270"/>
                  </a:lnTo>
                  <a:lnTo>
                    <a:pt x="1835505" y="623570"/>
                  </a:lnTo>
                  <a:lnTo>
                    <a:pt x="1841779" y="618490"/>
                  </a:lnTo>
                  <a:lnTo>
                    <a:pt x="1845678" y="610870"/>
                  </a:lnTo>
                  <a:lnTo>
                    <a:pt x="1846999" y="603250"/>
                  </a:lnTo>
                  <a:lnTo>
                    <a:pt x="1845500" y="595630"/>
                  </a:lnTo>
                  <a:lnTo>
                    <a:pt x="1828723" y="548640"/>
                  </a:lnTo>
                  <a:lnTo>
                    <a:pt x="1829841" y="543560"/>
                  </a:lnTo>
                  <a:lnTo>
                    <a:pt x="1838642" y="534670"/>
                  </a:lnTo>
                  <a:lnTo>
                    <a:pt x="1843900" y="529590"/>
                  </a:lnTo>
                  <a:lnTo>
                    <a:pt x="1851990" y="519430"/>
                  </a:lnTo>
                  <a:lnTo>
                    <a:pt x="1857108" y="518160"/>
                  </a:lnTo>
                  <a:lnTo>
                    <a:pt x="1905076" y="530860"/>
                  </a:lnTo>
                  <a:lnTo>
                    <a:pt x="1913470" y="530860"/>
                  </a:lnTo>
                  <a:lnTo>
                    <a:pt x="1921395" y="529590"/>
                  </a:lnTo>
                  <a:lnTo>
                    <a:pt x="1928215" y="524510"/>
                  </a:lnTo>
                  <a:lnTo>
                    <a:pt x="1931276" y="520700"/>
                  </a:lnTo>
                  <a:lnTo>
                    <a:pt x="1933321" y="518160"/>
                  </a:lnTo>
                  <a:lnTo>
                    <a:pt x="1949831" y="486410"/>
                  </a:lnTo>
                  <a:lnTo>
                    <a:pt x="1952434" y="478790"/>
                  </a:lnTo>
                  <a:lnTo>
                    <a:pt x="1952218" y="469900"/>
                  </a:lnTo>
                  <a:lnTo>
                    <a:pt x="1949310" y="462280"/>
                  </a:lnTo>
                  <a:lnTo>
                    <a:pt x="1943849" y="455930"/>
                  </a:lnTo>
                  <a:lnTo>
                    <a:pt x="1906066" y="424180"/>
                  </a:lnTo>
                  <a:lnTo>
                    <a:pt x="1904453" y="419100"/>
                  </a:lnTo>
                  <a:lnTo>
                    <a:pt x="1907616" y="407670"/>
                  </a:lnTo>
                  <a:lnTo>
                    <a:pt x="1909267" y="400050"/>
                  </a:lnTo>
                  <a:lnTo>
                    <a:pt x="1911477" y="387350"/>
                  </a:lnTo>
                  <a:lnTo>
                    <a:pt x="1915109" y="383540"/>
                  </a:lnTo>
                  <a:lnTo>
                    <a:pt x="1962975" y="370840"/>
                  </a:lnTo>
                  <a:lnTo>
                    <a:pt x="1970633" y="367030"/>
                  </a:lnTo>
                  <a:lnTo>
                    <a:pt x="1976488" y="361950"/>
                  </a:lnTo>
                  <a:lnTo>
                    <a:pt x="1980145" y="354330"/>
                  </a:lnTo>
                  <a:lnTo>
                    <a:pt x="1981212" y="345440"/>
                  </a:lnTo>
                  <a:close/>
                </a:path>
                <a:path w="2047240" h="4412615">
                  <a:moveTo>
                    <a:pt x="2034679" y="4089755"/>
                  </a:moveTo>
                  <a:lnTo>
                    <a:pt x="2030577" y="4085653"/>
                  </a:lnTo>
                  <a:lnTo>
                    <a:pt x="2016353" y="4085653"/>
                  </a:lnTo>
                  <a:lnTo>
                    <a:pt x="2016353" y="4103992"/>
                  </a:lnTo>
                  <a:lnTo>
                    <a:pt x="2016353" y="4394251"/>
                  </a:lnTo>
                  <a:lnTo>
                    <a:pt x="18326" y="4394251"/>
                  </a:lnTo>
                  <a:lnTo>
                    <a:pt x="18326" y="4103992"/>
                  </a:lnTo>
                  <a:lnTo>
                    <a:pt x="2016353" y="4103992"/>
                  </a:lnTo>
                  <a:lnTo>
                    <a:pt x="2016353" y="4085653"/>
                  </a:lnTo>
                  <a:lnTo>
                    <a:pt x="4102" y="4085653"/>
                  </a:lnTo>
                  <a:lnTo>
                    <a:pt x="0" y="4089755"/>
                  </a:lnTo>
                  <a:lnTo>
                    <a:pt x="0" y="4408487"/>
                  </a:lnTo>
                  <a:lnTo>
                    <a:pt x="4102" y="4412589"/>
                  </a:lnTo>
                  <a:lnTo>
                    <a:pt x="2030577" y="4412589"/>
                  </a:lnTo>
                  <a:lnTo>
                    <a:pt x="2034679" y="4408487"/>
                  </a:lnTo>
                  <a:lnTo>
                    <a:pt x="2034679" y="4394251"/>
                  </a:lnTo>
                  <a:lnTo>
                    <a:pt x="2034679" y="4103992"/>
                  </a:lnTo>
                  <a:lnTo>
                    <a:pt x="2034679" y="4089755"/>
                  </a:lnTo>
                  <a:close/>
                </a:path>
                <a:path w="2047240" h="4412615">
                  <a:moveTo>
                    <a:pt x="2046897" y="2758363"/>
                  </a:moveTo>
                  <a:lnTo>
                    <a:pt x="2042795" y="2754261"/>
                  </a:lnTo>
                  <a:lnTo>
                    <a:pt x="2028571" y="2754261"/>
                  </a:lnTo>
                  <a:lnTo>
                    <a:pt x="2028571" y="2772600"/>
                  </a:lnTo>
                  <a:lnTo>
                    <a:pt x="2028571" y="3082125"/>
                  </a:lnTo>
                  <a:lnTo>
                    <a:pt x="30543" y="3082125"/>
                  </a:lnTo>
                  <a:lnTo>
                    <a:pt x="30543" y="2772600"/>
                  </a:lnTo>
                  <a:lnTo>
                    <a:pt x="2028571" y="2772600"/>
                  </a:lnTo>
                  <a:lnTo>
                    <a:pt x="2028571" y="2754261"/>
                  </a:lnTo>
                  <a:lnTo>
                    <a:pt x="16319" y="2754261"/>
                  </a:lnTo>
                  <a:lnTo>
                    <a:pt x="12230" y="2758363"/>
                  </a:lnTo>
                  <a:lnTo>
                    <a:pt x="12230" y="3096361"/>
                  </a:lnTo>
                  <a:lnTo>
                    <a:pt x="16319" y="3100463"/>
                  </a:lnTo>
                  <a:lnTo>
                    <a:pt x="2042795" y="3100463"/>
                  </a:lnTo>
                  <a:lnTo>
                    <a:pt x="2046897" y="3096361"/>
                  </a:lnTo>
                  <a:lnTo>
                    <a:pt x="2046897" y="3082125"/>
                  </a:lnTo>
                  <a:lnTo>
                    <a:pt x="2046897" y="2772600"/>
                  </a:lnTo>
                  <a:lnTo>
                    <a:pt x="2046897" y="2758363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08252" y="7628445"/>
              <a:ext cx="163830" cy="2593975"/>
            </a:xfrm>
            <a:custGeom>
              <a:avLst/>
              <a:gdLst/>
              <a:ahLst/>
              <a:cxnLst/>
              <a:rect l="l" t="t" r="r" b="b"/>
              <a:pathLst>
                <a:path w="163829" h="2593975">
                  <a:moveTo>
                    <a:pt x="163410" y="0"/>
                  </a:moveTo>
                  <a:lnTo>
                    <a:pt x="0" y="0"/>
                  </a:lnTo>
                  <a:lnTo>
                    <a:pt x="0" y="2593530"/>
                  </a:lnTo>
                  <a:lnTo>
                    <a:pt x="163410" y="2593530"/>
                  </a:lnTo>
                  <a:lnTo>
                    <a:pt x="163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599100" y="7619268"/>
              <a:ext cx="182245" cy="2612390"/>
            </a:xfrm>
            <a:custGeom>
              <a:avLst/>
              <a:gdLst/>
              <a:ahLst/>
              <a:cxnLst/>
              <a:rect l="l" t="t" r="r" b="b"/>
              <a:pathLst>
                <a:path w="182245" h="2612390">
                  <a:moveTo>
                    <a:pt x="177622" y="0"/>
                  </a:moveTo>
                  <a:lnTo>
                    <a:pt x="4089" y="0"/>
                  </a:lnTo>
                  <a:lnTo>
                    <a:pt x="0" y="4114"/>
                  </a:lnTo>
                  <a:lnTo>
                    <a:pt x="0" y="2607767"/>
                  </a:lnTo>
                  <a:lnTo>
                    <a:pt x="4089" y="2611869"/>
                  </a:lnTo>
                  <a:lnTo>
                    <a:pt x="177622" y="2611869"/>
                  </a:lnTo>
                  <a:lnTo>
                    <a:pt x="181736" y="2607767"/>
                  </a:lnTo>
                  <a:lnTo>
                    <a:pt x="181736" y="2593530"/>
                  </a:lnTo>
                  <a:lnTo>
                    <a:pt x="18313" y="2593530"/>
                  </a:lnTo>
                  <a:lnTo>
                    <a:pt x="18313" y="18338"/>
                  </a:lnTo>
                  <a:lnTo>
                    <a:pt x="181736" y="18338"/>
                  </a:lnTo>
                  <a:lnTo>
                    <a:pt x="181736" y="4114"/>
                  </a:lnTo>
                  <a:lnTo>
                    <a:pt x="177622" y="0"/>
                  </a:lnTo>
                  <a:close/>
                </a:path>
                <a:path w="182245" h="2612390">
                  <a:moveTo>
                    <a:pt x="181736" y="18338"/>
                  </a:moveTo>
                  <a:lnTo>
                    <a:pt x="163410" y="18338"/>
                  </a:lnTo>
                  <a:lnTo>
                    <a:pt x="163410" y="2593530"/>
                  </a:lnTo>
                  <a:lnTo>
                    <a:pt x="181736" y="2593530"/>
                  </a:lnTo>
                  <a:lnTo>
                    <a:pt x="181736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604211" y="7628445"/>
              <a:ext cx="163830" cy="2593975"/>
            </a:xfrm>
            <a:custGeom>
              <a:avLst/>
              <a:gdLst/>
              <a:ahLst/>
              <a:cxnLst/>
              <a:rect l="l" t="t" r="r" b="b"/>
              <a:pathLst>
                <a:path w="163829" h="2593975">
                  <a:moveTo>
                    <a:pt x="163410" y="0"/>
                  </a:moveTo>
                  <a:lnTo>
                    <a:pt x="0" y="0"/>
                  </a:lnTo>
                  <a:lnTo>
                    <a:pt x="0" y="2593530"/>
                  </a:lnTo>
                  <a:lnTo>
                    <a:pt x="163410" y="2593530"/>
                  </a:lnTo>
                  <a:lnTo>
                    <a:pt x="163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595046" y="7619268"/>
              <a:ext cx="182245" cy="2612390"/>
            </a:xfrm>
            <a:custGeom>
              <a:avLst/>
              <a:gdLst/>
              <a:ahLst/>
              <a:cxnLst/>
              <a:rect l="l" t="t" r="r" b="b"/>
              <a:pathLst>
                <a:path w="182245" h="2612390">
                  <a:moveTo>
                    <a:pt x="177634" y="0"/>
                  </a:moveTo>
                  <a:lnTo>
                    <a:pt x="4102" y="0"/>
                  </a:lnTo>
                  <a:lnTo>
                    <a:pt x="0" y="4114"/>
                  </a:lnTo>
                  <a:lnTo>
                    <a:pt x="0" y="2607767"/>
                  </a:lnTo>
                  <a:lnTo>
                    <a:pt x="4102" y="2611869"/>
                  </a:lnTo>
                  <a:lnTo>
                    <a:pt x="177634" y="2611869"/>
                  </a:lnTo>
                  <a:lnTo>
                    <a:pt x="181737" y="2607767"/>
                  </a:lnTo>
                  <a:lnTo>
                    <a:pt x="181737" y="2593530"/>
                  </a:lnTo>
                  <a:lnTo>
                    <a:pt x="18326" y="2593530"/>
                  </a:lnTo>
                  <a:lnTo>
                    <a:pt x="18326" y="18338"/>
                  </a:lnTo>
                  <a:lnTo>
                    <a:pt x="181737" y="18338"/>
                  </a:lnTo>
                  <a:lnTo>
                    <a:pt x="181737" y="4114"/>
                  </a:lnTo>
                  <a:lnTo>
                    <a:pt x="177634" y="0"/>
                  </a:lnTo>
                  <a:close/>
                </a:path>
                <a:path w="182245" h="2612390">
                  <a:moveTo>
                    <a:pt x="181737" y="18338"/>
                  </a:moveTo>
                  <a:lnTo>
                    <a:pt x="163423" y="18338"/>
                  </a:lnTo>
                  <a:lnTo>
                    <a:pt x="163423" y="2593530"/>
                  </a:lnTo>
                  <a:lnTo>
                    <a:pt x="181737" y="2593530"/>
                  </a:lnTo>
                  <a:lnTo>
                    <a:pt x="181737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04841" y="5806038"/>
              <a:ext cx="3682840" cy="4885964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9021680" y="6151901"/>
            <a:ext cx="3113405" cy="4540250"/>
            <a:chOff x="9021680" y="6151901"/>
            <a:chExt cx="3113405" cy="4540250"/>
          </a:xfrm>
        </p:grpSpPr>
        <p:sp>
          <p:nvSpPr>
            <p:cNvPr id="42" name="object 42"/>
            <p:cNvSpPr/>
            <p:nvPr/>
          </p:nvSpPr>
          <p:spPr>
            <a:xfrm>
              <a:off x="9138984" y="6664985"/>
              <a:ext cx="2914015" cy="1671955"/>
            </a:xfrm>
            <a:custGeom>
              <a:avLst/>
              <a:gdLst/>
              <a:ahLst/>
              <a:cxnLst/>
              <a:rect l="l" t="t" r="r" b="b"/>
              <a:pathLst>
                <a:path w="2914015" h="1671954">
                  <a:moveTo>
                    <a:pt x="2913430" y="1128712"/>
                  </a:moveTo>
                  <a:lnTo>
                    <a:pt x="2909328" y="1124610"/>
                  </a:lnTo>
                  <a:lnTo>
                    <a:pt x="2895117" y="1124610"/>
                  </a:lnTo>
                  <a:lnTo>
                    <a:pt x="2895117" y="1142949"/>
                  </a:lnTo>
                  <a:lnTo>
                    <a:pt x="2895117" y="1653095"/>
                  </a:lnTo>
                  <a:lnTo>
                    <a:pt x="18326" y="1653095"/>
                  </a:lnTo>
                  <a:lnTo>
                    <a:pt x="18326" y="1142949"/>
                  </a:lnTo>
                  <a:lnTo>
                    <a:pt x="2895117" y="1142949"/>
                  </a:lnTo>
                  <a:lnTo>
                    <a:pt x="2895117" y="1124610"/>
                  </a:lnTo>
                  <a:lnTo>
                    <a:pt x="4102" y="1124610"/>
                  </a:lnTo>
                  <a:lnTo>
                    <a:pt x="0" y="1128712"/>
                  </a:lnTo>
                  <a:lnTo>
                    <a:pt x="0" y="1667332"/>
                  </a:lnTo>
                  <a:lnTo>
                    <a:pt x="4102" y="1671434"/>
                  </a:lnTo>
                  <a:lnTo>
                    <a:pt x="2909328" y="1671434"/>
                  </a:lnTo>
                  <a:lnTo>
                    <a:pt x="2913430" y="1667332"/>
                  </a:lnTo>
                  <a:lnTo>
                    <a:pt x="2913430" y="1653095"/>
                  </a:lnTo>
                  <a:lnTo>
                    <a:pt x="2913430" y="1142949"/>
                  </a:lnTo>
                  <a:lnTo>
                    <a:pt x="2913430" y="1128712"/>
                  </a:lnTo>
                  <a:close/>
                </a:path>
                <a:path w="2914015" h="1671954">
                  <a:moveTo>
                    <a:pt x="2913430" y="4102"/>
                  </a:moveTo>
                  <a:lnTo>
                    <a:pt x="2909328" y="0"/>
                  </a:lnTo>
                  <a:lnTo>
                    <a:pt x="2895117" y="0"/>
                  </a:lnTo>
                  <a:lnTo>
                    <a:pt x="2895117" y="18338"/>
                  </a:lnTo>
                  <a:lnTo>
                    <a:pt x="2895117" y="528485"/>
                  </a:lnTo>
                  <a:lnTo>
                    <a:pt x="18326" y="528485"/>
                  </a:lnTo>
                  <a:lnTo>
                    <a:pt x="18326" y="18338"/>
                  </a:lnTo>
                  <a:lnTo>
                    <a:pt x="2895117" y="18338"/>
                  </a:lnTo>
                  <a:lnTo>
                    <a:pt x="2895117" y="0"/>
                  </a:lnTo>
                  <a:lnTo>
                    <a:pt x="4102" y="0"/>
                  </a:lnTo>
                  <a:lnTo>
                    <a:pt x="0" y="4102"/>
                  </a:lnTo>
                  <a:lnTo>
                    <a:pt x="0" y="542721"/>
                  </a:lnTo>
                  <a:lnTo>
                    <a:pt x="4102" y="546823"/>
                  </a:lnTo>
                  <a:lnTo>
                    <a:pt x="2909328" y="546823"/>
                  </a:lnTo>
                  <a:lnTo>
                    <a:pt x="2913430" y="542721"/>
                  </a:lnTo>
                  <a:lnTo>
                    <a:pt x="2913430" y="528485"/>
                  </a:lnTo>
                  <a:lnTo>
                    <a:pt x="2913430" y="18338"/>
                  </a:lnTo>
                  <a:lnTo>
                    <a:pt x="2913430" y="4102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030817" y="6161074"/>
              <a:ext cx="234950" cy="3620135"/>
            </a:xfrm>
            <a:custGeom>
              <a:avLst/>
              <a:gdLst/>
              <a:ahLst/>
              <a:cxnLst/>
              <a:rect l="l" t="t" r="r" b="b"/>
              <a:pathLst>
                <a:path w="234950" h="3620134">
                  <a:moveTo>
                    <a:pt x="234632" y="0"/>
                  </a:moveTo>
                  <a:lnTo>
                    <a:pt x="0" y="0"/>
                  </a:lnTo>
                  <a:lnTo>
                    <a:pt x="0" y="3619525"/>
                  </a:lnTo>
                  <a:lnTo>
                    <a:pt x="234632" y="3619525"/>
                  </a:lnTo>
                  <a:lnTo>
                    <a:pt x="2346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021680" y="6151902"/>
              <a:ext cx="253365" cy="3637915"/>
            </a:xfrm>
            <a:custGeom>
              <a:avLst/>
              <a:gdLst/>
              <a:ahLst/>
              <a:cxnLst/>
              <a:rect l="l" t="t" r="r" b="b"/>
              <a:pathLst>
                <a:path w="253365" h="3637915">
                  <a:moveTo>
                    <a:pt x="248831" y="0"/>
                  </a:moveTo>
                  <a:lnTo>
                    <a:pt x="4089" y="0"/>
                  </a:lnTo>
                  <a:lnTo>
                    <a:pt x="0" y="4102"/>
                  </a:lnTo>
                  <a:lnTo>
                    <a:pt x="0" y="3633762"/>
                  </a:lnTo>
                  <a:lnTo>
                    <a:pt x="4089" y="3637864"/>
                  </a:lnTo>
                  <a:lnTo>
                    <a:pt x="248831" y="3637864"/>
                  </a:lnTo>
                  <a:lnTo>
                    <a:pt x="252933" y="3633762"/>
                  </a:lnTo>
                  <a:lnTo>
                    <a:pt x="252933" y="3619525"/>
                  </a:lnTo>
                  <a:lnTo>
                    <a:pt x="18313" y="3619525"/>
                  </a:lnTo>
                  <a:lnTo>
                    <a:pt x="18313" y="18338"/>
                  </a:lnTo>
                  <a:lnTo>
                    <a:pt x="252933" y="18338"/>
                  </a:lnTo>
                  <a:lnTo>
                    <a:pt x="252933" y="4102"/>
                  </a:lnTo>
                  <a:lnTo>
                    <a:pt x="248831" y="0"/>
                  </a:lnTo>
                  <a:close/>
                </a:path>
                <a:path w="253365" h="3637915">
                  <a:moveTo>
                    <a:pt x="252933" y="18338"/>
                  </a:moveTo>
                  <a:lnTo>
                    <a:pt x="234607" y="18338"/>
                  </a:lnTo>
                  <a:lnTo>
                    <a:pt x="234607" y="3619525"/>
                  </a:lnTo>
                  <a:lnTo>
                    <a:pt x="252933" y="3619525"/>
                  </a:lnTo>
                  <a:lnTo>
                    <a:pt x="252933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0460825" y="6161074"/>
              <a:ext cx="234950" cy="3620135"/>
            </a:xfrm>
            <a:custGeom>
              <a:avLst/>
              <a:gdLst/>
              <a:ahLst/>
              <a:cxnLst/>
              <a:rect l="l" t="t" r="r" b="b"/>
              <a:pathLst>
                <a:path w="234950" h="3620134">
                  <a:moveTo>
                    <a:pt x="234632" y="0"/>
                  </a:moveTo>
                  <a:lnTo>
                    <a:pt x="0" y="0"/>
                  </a:lnTo>
                  <a:lnTo>
                    <a:pt x="0" y="3619525"/>
                  </a:lnTo>
                  <a:lnTo>
                    <a:pt x="234632" y="3619525"/>
                  </a:lnTo>
                  <a:lnTo>
                    <a:pt x="2346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451682" y="6151902"/>
              <a:ext cx="253365" cy="3637915"/>
            </a:xfrm>
            <a:custGeom>
              <a:avLst/>
              <a:gdLst/>
              <a:ahLst/>
              <a:cxnLst/>
              <a:rect l="l" t="t" r="r" b="b"/>
              <a:pathLst>
                <a:path w="253365" h="3637915">
                  <a:moveTo>
                    <a:pt x="248843" y="0"/>
                  </a:moveTo>
                  <a:lnTo>
                    <a:pt x="4089" y="0"/>
                  </a:lnTo>
                  <a:lnTo>
                    <a:pt x="0" y="4102"/>
                  </a:lnTo>
                  <a:lnTo>
                    <a:pt x="0" y="3633762"/>
                  </a:lnTo>
                  <a:lnTo>
                    <a:pt x="4089" y="3637864"/>
                  </a:lnTo>
                  <a:lnTo>
                    <a:pt x="248843" y="3637864"/>
                  </a:lnTo>
                  <a:lnTo>
                    <a:pt x="252945" y="3633762"/>
                  </a:lnTo>
                  <a:lnTo>
                    <a:pt x="252945" y="3619525"/>
                  </a:lnTo>
                  <a:lnTo>
                    <a:pt x="18313" y="3619525"/>
                  </a:lnTo>
                  <a:lnTo>
                    <a:pt x="18313" y="18338"/>
                  </a:lnTo>
                  <a:lnTo>
                    <a:pt x="252945" y="18338"/>
                  </a:lnTo>
                  <a:lnTo>
                    <a:pt x="252945" y="4102"/>
                  </a:lnTo>
                  <a:lnTo>
                    <a:pt x="248843" y="0"/>
                  </a:lnTo>
                  <a:close/>
                </a:path>
                <a:path w="253365" h="3637915">
                  <a:moveTo>
                    <a:pt x="252945" y="18338"/>
                  </a:moveTo>
                  <a:lnTo>
                    <a:pt x="234619" y="18338"/>
                  </a:lnTo>
                  <a:lnTo>
                    <a:pt x="234619" y="3619525"/>
                  </a:lnTo>
                  <a:lnTo>
                    <a:pt x="252945" y="3619525"/>
                  </a:lnTo>
                  <a:lnTo>
                    <a:pt x="252945" y="18338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1890845" y="6161074"/>
              <a:ext cx="234950" cy="4531360"/>
            </a:xfrm>
            <a:custGeom>
              <a:avLst/>
              <a:gdLst/>
              <a:ahLst/>
              <a:cxnLst/>
              <a:rect l="l" t="t" r="r" b="b"/>
              <a:pathLst>
                <a:path w="234950" h="4531359">
                  <a:moveTo>
                    <a:pt x="234619" y="0"/>
                  </a:moveTo>
                  <a:lnTo>
                    <a:pt x="0" y="0"/>
                  </a:lnTo>
                  <a:lnTo>
                    <a:pt x="0" y="4530928"/>
                  </a:lnTo>
                  <a:lnTo>
                    <a:pt x="234619" y="4530928"/>
                  </a:lnTo>
                  <a:lnTo>
                    <a:pt x="234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128363" y="6151905"/>
              <a:ext cx="1006475" cy="4540250"/>
            </a:xfrm>
            <a:custGeom>
              <a:avLst/>
              <a:gdLst/>
              <a:ahLst/>
              <a:cxnLst/>
              <a:rect l="l" t="t" r="r" b="b"/>
              <a:pathLst>
                <a:path w="1006475" h="4540250">
                  <a:moveTo>
                    <a:pt x="208026" y="4152417"/>
                  </a:moveTo>
                  <a:lnTo>
                    <a:pt x="207276" y="4096385"/>
                  </a:lnTo>
                  <a:lnTo>
                    <a:pt x="204558" y="4036441"/>
                  </a:lnTo>
                  <a:lnTo>
                    <a:pt x="200088" y="3973360"/>
                  </a:lnTo>
                  <a:lnTo>
                    <a:pt x="194094" y="3907942"/>
                  </a:lnTo>
                  <a:lnTo>
                    <a:pt x="186817" y="3840962"/>
                  </a:lnTo>
                  <a:lnTo>
                    <a:pt x="178473" y="3773220"/>
                  </a:lnTo>
                  <a:lnTo>
                    <a:pt x="169303" y="3705491"/>
                  </a:lnTo>
                  <a:lnTo>
                    <a:pt x="159537" y="3638575"/>
                  </a:lnTo>
                  <a:lnTo>
                    <a:pt x="149402" y="3573246"/>
                  </a:lnTo>
                  <a:lnTo>
                    <a:pt x="139115" y="3510305"/>
                  </a:lnTo>
                  <a:lnTo>
                    <a:pt x="128917" y="3450539"/>
                  </a:lnTo>
                  <a:lnTo>
                    <a:pt x="119037" y="3394722"/>
                  </a:lnTo>
                  <a:lnTo>
                    <a:pt x="101130" y="3298139"/>
                  </a:lnTo>
                  <a:lnTo>
                    <a:pt x="87236" y="3226828"/>
                  </a:lnTo>
                  <a:lnTo>
                    <a:pt x="77177" y="3177476"/>
                  </a:lnTo>
                  <a:lnTo>
                    <a:pt x="73647" y="3175177"/>
                  </a:lnTo>
                  <a:lnTo>
                    <a:pt x="66535" y="3176714"/>
                  </a:lnTo>
                  <a:lnTo>
                    <a:pt x="64262" y="3180245"/>
                  </a:lnTo>
                  <a:lnTo>
                    <a:pt x="88150" y="3300603"/>
                  </a:lnTo>
                  <a:lnTo>
                    <a:pt x="106006" y="3396932"/>
                  </a:lnTo>
                  <a:lnTo>
                    <a:pt x="115862" y="3452584"/>
                  </a:lnTo>
                  <a:lnTo>
                    <a:pt x="126034" y="3512172"/>
                  </a:lnTo>
                  <a:lnTo>
                    <a:pt x="136296" y="3574923"/>
                  </a:lnTo>
                  <a:lnTo>
                    <a:pt x="146418" y="3640048"/>
                  </a:lnTo>
                  <a:lnTo>
                    <a:pt x="156159" y="3706749"/>
                  </a:lnTo>
                  <a:lnTo>
                    <a:pt x="165315" y="3774249"/>
                  </a:lnTo>
                  <a:lnTo>
                    <a:pt x="173634" y="3841762"/>
                  </a:lnTo>
                  <a:lnTo>
                    <a:pt x="180898" y="3908501"/>
                  </a:lnTo>
                  <a:lnTo>
                    <a:pt x="186880" y="3973677"/>
                  </a:lnTo>
                  <a:lnTo>
                    <a:pt x="191338" y="4036504"/>
                  </a:lnTo>
                  <a:lnTo>
                    <a:pt x="194068" y="4096194"/>
                  </a:lnTo>
                  <a:lnTo>
                    <a:pt x="194818" y="4151960"/>
                  </a:lnTo>
                  <a:lnTo>
                    <a:pt x="193167" y="4206684"/>
                  </a:lnTo>
                  <a:lnTo>
                    <a:pt x="195961" y="4209821"/>
                  </a:lnTo>
                  <a:lnTo>
                    <a:pt x="199974" y="4210037"/>
                  </a:lnTo>
                  <a:lnTo>
                    <a:pt x="203454" y="4210037"/>
                  </a:lnTo>
                  <a:lnTo>
                    <a:pt x="206375" y="4207281"/>
                  </a:lnTo>
                  <a:lnTo>
                    <a:pt x="208026" y="4152417"/>
                  </a:lnTo>
                  <a:close/>
                </a:path>
                <a:path w="1006475" h="4540250">
                  <a:moveTo>
                    <a:pt x="307162" y="3920185"/>
                  </a:moveTo>
                  <a:lnTo>
                    <a:pt x="306844" y="3864495"/>
                  </a:lnTo>
                  <a:lnTo>
                    <a:pt x="304850" y="3804501"/>
                  </a:lnTo>
                  <a:lnTo>
                    <a:pt x="301383" y="3750640"/>
                  </a:lnTo>
                  <a:lnTo>
                    <a:pt x="296557" y="3699383"/>
                  </a:lnTo>
                  <a:lnTo>
                    <a:pt x="293966" y="3678567"/>
                  </a:lnTo>
                  <a:lnTo>
                    <a:pt x="293966" y="3917670"/>
                  </a:lnTo>
                  <a:lnTo>
                    <a:pt x="292633" y="3978605"/>
                  </a:lnTo>
                  <a:lnTo>
                    <a:pt x="289445" y="4042206"/>
                  </a:lnTo>
                  <a:lnTo>
                    <a:pt x="284264" y="4108513"/>
                  </a:lnTo>
                  <a:lnTo>
                    <a:pt x="276974" y="4177563"/>
                  </a:lnTo>
                  <a:lnTo>
                    <a:pt x="267436" y="4249382"/>
                  </a:lnTo>
                  <a:lnTo>
                    <a:pt x="148412" y="4249382"/>
                  </a:lnTo>
                  <a:lnTo>
                    <a:pt x="133489" y="4211612"/>
                  </a:lnTo>
                  <a:lnTo>
                    <a:pt x="117259" y="4165574"/>
                  </a:lnTo>
                  <a:lnTo>
                    <a:pt x="97980" y="4104119"/>
                  </a:lnTo>
                  <a:lnTo>
                    <a:pt x="77343" y="4028287"/>
                  </a:lnTo>
                  <a:lnTo>
                    <a:pt x="67043" y="3985310"/>
                  </a:lnTo>
                  <a:lnTo>
                    <a:pt x="57061" y="3939146"/>
                  </a:lnTo>
                  <a:lnTo>
                    <a:pt x="47574" y="3889921"/>
                  </a:lnTo>
                  <a:lnTo>
                    <a:pt x="38811" y="3837775"/>
                  </a:lnTo>
                  <a:lnTo>
                    <a:pt x="30988" y="3782847"/>
                  </a:lnTo>
                  <a:lnTo>
                    <a:pt x="24307" y="3725240"/>
                  </a:lnTo>
                  <a:lnTo>
                    <a:pt x="18986" y="3665118"/>
                  </a:lnTo>
                  <a:lnTo>
                    <a:pt x="15240" y="3602609"/>
                  </a:lnTo>
                  <a:lnTo>
                    <a:pt x="13271" y="3537826"/>
                  </a:lnTo>
                  <a:lnTo>
                    <a:pt x="13309" y="3470922"/>
                  </a:lnTo>
                  <a:lnTo>
                    <a:pt x="15544" y="3402038"/>
                  </a:lnTo>
                  <a:lnTo>
                    <a:pt x="20218" y="3331083"/>
                  </a:lnTo>
                  <a:lnTo>
                    <a:pt x="27495" y="3258807"/>
                  </a:lnTo>
                  <a:lnTo>
                    <a:pt x="37630" y="3184728"/>
                  </a:lnTo>
                  <a:lnTo>
                    <a:pt x="50825" y="3109201"/>
                  </a:lnTo>
                  <a:lnTo>
                    <a:pt x="66205" y="3125559"/>
                  </a:lnTo>
                  <a:lnTo>
                    <a:pt x="113499" y="3186874"/>
                  </a:lnTo>
                  <a:lnTo>
                    <a:pt x="142240" y="3232708"/>
                  </a:lnTo>
                  <a:lnTo>
                    <a:pt x="172288" y="3289223"/>
                  </a:lnTo>
                  <a:lnTo>
                    <a:pt x="202057" y="3356876"/>
                  </a:lnTo>
                  <a:lnTo>
                    <a:pt x="223634" y="3416439"/>
                  </a:lnTo>
                  <a:lnTo>
                    <a:pt x="244081" y="3485375"/>
                  </a:lnTo>
                  <a:lnTo>
                    <a:pt x="253555" y="3523437"/>
                  </a:lnTo>
                  <a:lnTo>
                    <a:pt x="262343" y="3563924"/>
                  </a:lnTo>
                  <a:lnTo>
                    <a:pt x="270332" y="3606863"/>
                  </a:lnTo>
                  <a:lnTo>
                    <a:pt x="277380" y="3652291"/>
                  </a:lnTo>
                  <a:lnTo>
                    <a:pt x="283362" y="3700234"/>
                  </a:lnTo>
                  <a:lnTo>
                    <a:pt x="288137" y="3750716"/>
                  </a:lnTo>
                  <a:lnTo>
                    <a:pt x="291592" y="3803764"/>
                  </a:lnTo>
                  <a:lnTo>
                    <a:pt x="293573" y="3859403"/>
                  </a:lnTo>
                  <a:lnTo>
                    <a:pt x="293966" y="3917670"/>
                  </a:lnTo>
                  <a:lnTo>
                    <a:pt x="293966" y="3678567"/>
                  </a:lnTo>
                  <a:lnTo>
                    <a:pt x="283349" y="3604590"/>
                  </a:lnTo>
                  <a:lnTo>
                    <a:pt x="275234" y="3560991"/>
                  </a:lnTo>
                  <a:lnTo>
                    <a:pt x="266293" y="3519894"/>
                  </a:lnTo>
                  <a:lnTo>
                    <a:pt x="256667" y="3481260"/>
                  </a:lnTo>
                  <a:lnTo>
                    <a:pt x="235864" y="3411309"/>
                  </a:lnTo>
                  <a:lnTo>
                    <a:pt x="213906" y="3350882"/>
                  </a:lnTo>
                  <a:lnTo>
                    <a:pt x="176961" y="3268700"/>
                  </a:lnTo>
                  <a:lnTo>
                    <a:pt x="140296" y="3203371"/>
                  </a:lnTo>
                  <a:lnTo>
                    <a:pt x="106641" y="3153918"/>
                  </a:lnTo>
                  <a:lnTo>
                    <a:pt x="78714" y="3119374"/>
                  </a:lnTo>
                  <a:lnTo>
                    <a:pt x="50901" y="3091040"/>
                  </a:lnTo>
                  <a:lnTo>
                    <a:pt x="46672" y="3089084"/>
                  </a:lnTo>
                  <a:lnTo>
                    <a:pt x="42278" y="3090634"/>
                  </a:lnTo>
                  <a:lnTo>
                    <a:pt x="25742" y="3175241"/>
                  </a:lnTo>
                  <a:lnTo>
                    <a:pt x="14757" y="3254044"/>
                  </a:lnTo>
                  <a:lnTo>
                    <a:pt x="6959" y="3331286"/>
                  </a:lnTo>
                  <a:lnTo>
                    <a:pt x="2133" y="3406178"/>
                  </a:lnTo>
                  <a:lnTo>
                    <a:pt x="0" y="3479190"/>
                  </a:lnTo>
                  <a:lnTo>
                    <a:pt x="317" y="3549954"/>
                  </a:lnTo>
                  <a:lnTo>
                    <a:pt x="2819" y="3618306"/>
                  </a:lnTo>
                  <a:lnTo>
                    <a:pt x="7277" y="3684092"/>
                  </a:lnTo>
                  <a:lnTo>
                    <a:pt x="13423" y="3747160"/>
                  </a:lnTo>
                  <a:lnTo>
                    <a:pt x="21018" y="3807345"/>
                  </a:lnTo>
                  <a:lnTo>
                    <a:pt x="29794" y="3864495"/>
                  </a:lnTo>
                  <a:lnTo>
                    <a:pt x="39522" y="3918445"/>
                  </a:lnTo>
                  <a:lnTo>
                    <a:pt x="49936" y="3969029"/>
                  </a:lnTo>
                  <a:lnTo>
                    <a:pt x="60782" y="4016108"/>
                  </a:lnTo>
                  <a:lnTo>
                    <a:pt x="71818" y="4059517"/>
                  </a:lnTo>
                  <a:lnTo>
                    <a:pt x="82791" y="4099090"/>
                  </a:lnTo>
                  <a:lnTo>
                    <a:pt x="103530" y="4166120"/>
                  </a:lnTo>
                  <a:lnTo>
                    <a:pt x="121005" y="4215917"/>
                  </a:lnTo>
                  <a:lnTo>
                    <a:pt x="136664" y="4255567"/>
                  </a:lnTo>
                  <a:lnTo>
                    <a:pt x="141503" y="4262704"/>
                  </a:lnTo>
                  <a:lnTo>
                    <a:pt x="276415" y="4262704"/>
                  </a:lnTo>
                  <a:lnTo>
                    <a:pt x="279196" y="4260291"/>
                  </a:lnTo>
                  <a:lnTo>
                    <a:pt x="279679" y="4257027"/>
                  </a:lnTo>
                  <a:lnTo>
                    <a:pt x="280708" y="4249382"/>
                  </a:lnTo>
                  <a:lnTo>
                    <a:pt x="289509" y="4184104"/>
                  </a:lnTo>
                  <a:lnTo>
                    <a:pt x="297040" y="4113974"/>
                  </a:lnTo>
                  <a:lnTo>
                    <a:pt x="302399" y="4046639"/>
                  </a:lnTo>
                  <a:lnTo>
                    <a:pt x="305727" y="3982047"/>
                  </a:lnTo>
                  <a:lnTo>
                    <a:pt x="307162" y="3920185"/>
                  </a:lnTo>
                  <a:close/>
                </a:path>
                <a:path w="1006475" h="4540250">
                  <a:moveTo>
                    <a:pt x="1006259" y="4114"/>
                  </a:moveTo>
                  <a:lnTo>
                    <a:pt x="1002157" y="0"/>
                  </a:lnTo>
                  <a:lnTo>
                    <a:pt x="757415" y="0"/>
                  </a:lnTo>
                  <a:lnTo>
                    <a:pt x="753313" y="4114"/>
                  </a:lnTo>
                  <a:lnTo>
                    <a:pt x="753313" y="4540097"/>
                  </a:lnTo>
                  <a:lnTo>
                    <a:pt x="771639" y="4540097"/>
                  </a:lnTo>
                  <a:lnTo>
                    <a:pt x="771639" y="18338"/>
                  </a:lnTo>
                  <a:lnTo>
                    <a:pt x="987933" y="18338"/>
                  </a:lnTo>
                  <a:lnTo>
                    <a:pt x="987933" y="4540097"/>
                  </a:lnTo>
                  <a:lnTo>
                    <a:pt x="1006259" y="4540097"/>
                  </a:lnTo>
                  <a:lnTo>
                    <a:pt x="1006259" y="18338"/>
                  </a:lnTo>
                  <a:lnTo>
                    <a:pt x="1006259" y="4114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301687" y="9589142"/>
              <a:ext cx="358140" cy="768985"/>
            </a:xfrm>
            <a:custGeom>
              <a:avLst/>
              <a:gdLst/>
              <a:ahLst/>
              <a:cxnLst/>
              <a:rect l="l" t="t" r="r" b="b"/>
              <a:pathLst>
                <a:path w="358140" h="768984">
                  <a:moveTo>
                    <a:pt x="235481" y="0"/>
                  </a:moveTo>
                  <a:lnTo>
                    <a:pt x="68035" y="313746"/>
                  </a:lnTo>
                  <a:lnTo>
                    <a:pt x="0" y="498384"/>
                  </a:lnTo>
                  <a:lnTo>
                    <a:pt x="20378" y="625965"/>
                  </a:lnTo>
                  <a:lnTo>
                    <a:pt x="118171" y="768540"/>
                  </a:lnTo>
                  <a:lnTo>
                    <a:pt x="212901" y="768540"/>
                  </a:lnTo>
                  <a:lnTo>
                    <a:pt x="319745" y="520666"/>
                  </a:lnTo>
                  <a:lnTo>
                    <a:pt x="357712" y="357986"/>
                  </a:lnTo>
                  <a:lnTo>
                    <a:pt x="328919" y="208447"/>
                  </a:lnTo>
                  <a:lnTo>
                    <a:pt x="235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1356264" y="9582391"/>
              <a:ext cx="255904" cy="796290"/>
            </a:xfrm>
            <a:custGeom>
              <a:avLst/>
              <a:gdLst/>
              <a:ahLst/>
              <a:cxnLst/>
              <a:rect l="l" t="t" r="r" b="b"/>
              <a:pathLst>
                <a:path w="255904" h="796290">
                  <a:moveTo>
                    <a:pt x="255562" y="317614"/>
                  </a:moveTo>
                  <a:lnTo>
                    <a:pt x="252526" y="255397"/>
                  </a:lnTo>
                  <a:lnTo>
                    <a:pt x="244805" y="192316"/>
                  </a:lnTo>
                  <a:lnTo>
                    <a:pt x="242506" y="181190"/>
                  </a:lnTo>
                  <a:lnTo>
                    <a:pt x="242506" y="329044"/>
                  </a:lnTo>
                  <a:lnTo>
                    <a:pt x="240855" y="388302"/>
                  </a:lnTo>
                  <a:lnTo>
                    <a:pt x="236016" y="445465"/>
                  </a:lnTo>
                  <a:lnTo>
                    <a:pt x="228625" y="499935"/>
                  </a:lnTo>
                  <a:lnTo>
                    <a:pt x="219316" y="551129"/>
                  </a:lnTo>
                  <a:lnTo>
                    <a:pt x="208724" y="598462"/>
                  </a:lnTo>
                  <a:lnTo>
                    <a:pt x="197485" y="641350"/>
                  </a:lnTo>
                  <a:lnTo>
                    <a:pt x="186245" y="679208"/>
                  </a:lnTo>
                  <a:lnTo>
                    <a:pt x="166293" y="737489"/>
                  </a:lnTo>
                  <a:lnTo>
                    <a:pt x="153987" y="768629"/>
                  </a:lnTo>
                  <a:lnTo>
                    <a:pt x="114223" y="768629"/>
                  </a:lnTo>
                  <a:lnTo>
                    <a:pt x="113804" y="738352"/>
                  </a:lnTo>
                  <a:lnTo>
                    <a:pt x="115366" y="681101"/>
                  </a:lnTo>
                  <a:lnTo>
                    <a:pt x="118757" y="619086"/>
                  </a:lnTo>
                  <a:lnTo>
                    <a:pt x="123659" y="553948"/>
                  </a:lnTo>
                  <a:lnTo>
                    <a:pt x="129705" y="487260"/>
                  </a:lnTo>
                  <a:lnTo>
                    <a:pt x="136575" y="420662"/>
                  </a:lnTo>
                  <a:lnTo>
                    <a:pt x="143929" y="355739"/>
                  </a:lnTo>
                  <a:lnTo>
                    <a:pt x="151422" y="294119"/>
                  </a:lnTo>
                  <a:lnTo>
                    <a:pt x="158711" y="237401"/>
                  </a:lnTo>
                  <a:lnTo>
                    <a:pt x="171348" y="145122"/>
                  </a:lnTo>
                  <a:lnTo>
                    <a:pt x="180898" y="80086"/>
                  </a:lnTo>
                  <a:lnTo>
                    <a:pt x="178435" y="76682"/>
                  </a:lnTo>
                  <a:lnTo>
                    <a:pt x="158254" y="143243"/>
                  </a:lnTo>
                  <a:lnTo>
                    <a:pt x="145592" y="235788"/>
                  </a:lnTo>
                  <a:lnTo>
                    <a:pt x="138277" y="292684"/>
                  </a:lnTo>
                  <a:lnTo>
                    <a:pt x="130771" y="354495"/>
                  </a:lnTo>
                  <a:lnTo>
                    <a:pt x="123405" y="419633"/>
                  </a:lnTo>
                  <a:lnTo>
                    <a:pt x="116522" y="486460"/>
                  </a:lnTo>
                  <a:lnTo>
                    <a:pt x="110451" y="553389"/>
                  </a:lnTo>
                  <a:lnTo>
                    <a:pt x="105549" y="618794"/>
                  </a:lnTo>
                  <a:lnTo>
                    <a:pt x="102146" y="681075"/>
                  </a:lnTo>
                  <a:lnTo>
                    <a:pt x="100596" y="738593"/>
                  </a:lnTo>
                  <a:lnTo>
                    <a:pt x="101003" y="768629"/>
                  </a:lnTo>
                  <a:lnTo>
                    <a:pt x="66878" y="768629"/>
                  </a:lnTo>
                  <a:lnTo>
                    <a:pt x="43497" y="729361"/>
                  </a:lnTo>
                  <a:lnTo>
                    <a:pt x="27330" y="685647"/>
                  </a:lnTo>
                  <a:lnTo>
                    <a:pt x="17703" y="638276"/>
                  </a:lnTo>
                  <a:lnTo>
                    <a:pt x="13893" y="587997"/>
                  </a:lnTo>
                  <a:lnTo>
                    <a:pt x="15240" y="535597"/>
                  </a:lnTo>
                  <a:lnTo>
                    <a:pt x="21043" y="481850"/>
                  </a:lnTo>
                  <a:lnTo>
                    <a:pt x="30594" y="427507"/>
                  </a:lnTo>
                  <a:lnTo>
                    <a:pt x="43205" y="373367"/>
                  </a:lnTo>
                  <a:lnTo>
                    <a:pt x="58204" y="320179"/>
                  </a:lnTo>
                  <a:lnTo>
                    <a:pt x="74879" y="268719"/>
                  </a:lnTo>
                  <a:lnTo>
                    <a:pt x="92544" y="219748"/>
                  </a:lnTo>
                  <a:lnTo>
                    <a:pt x="110502" y="174066"/>
                  </a:lnTo>
                  <a:lnTo>
                    <a:pt x="128066" y="132410"/>
                  </a:lnTo>
                  <a:lnTo>
                    <a:pt x="144538" y="95580"/>
                  </a:lnTo>
                  <a:lnTo>
                    <a:pt x="171462" y="39420"/>
                  </a:lnTo>
                  <a:lnTo>
                    <a:pt x="180530" y="21640"/>
                  </a:lnTo>
                  <a:lnTo>
                    <a:pt x="204406" y="82651"/>
                  </a:lnTo>
                  <a:lnTo>
                    <a:pt x="221907" y="144475"/>
                  </a:lnTo>
                  <a:lnTo>
                    <a:pt x="233667" y="206540"/>
                  </a:lnTo>
                  <a:lnTo>
                    <a:pt x="240322" y="268262"/>
                  </a:lnTo>
                  <a:lnTo>
                    <a:pt x="242506" y="329044"/>
                  </a:lnTo>
                  <a:lnTo>
                    <a:pt x="242506" y="181190"/>
                  </a:lnTo>
                  <a:lnTo>
                    <a:pt x="231724" y="128968"/>
                  </a:lnTo>
                  <a:lnTo>
                    <a:pt x="212623" y="65951"/>
                  </a:lnTo>
                  <a:lnTo>
                    <a:pt x="194233" y="21640"/>
                  </a:lnTo>
                  <a:lnTo>
                    <a:pt x="186855" y="3860"/>
                  </a:lnTo>
                  <a:lnTo>
                    <a:pt x="185788" y="1612"/>
                  </a:lnTo>
                  <a:lnTo>
                    <a:pt x="183565" y="165"/>
                  </a:lnTo>
                  <a:lnTo>
                    <a:pt x="178587" y="0"/>
                  </a:lnTo>
                  <a:lnTo>
                    <a:pt x="176314" y="1346"/>
                  </a:lnTo>
                  <a:lnTo>
                    <a:pt x="153581" y="45529"/>
                  </a:lnTo>
                  <a:lnTo>
                    <a:pt x="131203" y="92544"/>
                  </a:lnTo>
                  <a:lnTo>
                    <a:pt x="104622" y="152946"/>
                  </a:lnTo>
                  <a:lnTo>
                    <a:pt x="76517" y="223748"/>
                  </a:lnTo>
                  <a:lnTo>
                    <a:pt x="49542" y="301955"/>
                  </a:lnTo>
                  <a:lnTo>
                    <a:pt x="31000" y="365823"/>
                  </a:lnTo>
                  <a:lnTo>
                    <a:pt x="16764" y="426161"/>
                  </a:lnTo>
                  <a:lnTo>
                    <a:pt x="6858" y="482981"/>
                  </a:lnTo>
                  <a:lnTo>
                    <a:pt x="1270" y="536219"/>
                  </a:lnTo>
                  <a:lnTo>
                    <a:pt x="0" y="585876"/>
                  </a:lnTo>
                  <a:lnTo>
                    <a:pt x="3035" y="631913"/>
                  </a:lnTo>
                  <a:lnTo>
                    <a:pt x="10401" y="674306"/>
                  </a:lnTo>
                  <a:lnTo>
                    <a:pt x="22072" y="713028"/>
                  </a:lnTo>
                  <a:lnTo>
                    <a:pt x="38049" y="748055"/>
                  </a:lnTo>
                  <a:lnTo>
                    <a:pt x="59613" y="780986"/>
                  </a:lnTo>
                  <a:lnTo>
                    <a:pt x="61531" y="781951"/>
                  </a:lnTo>
                  <a:lnTo>
                    <a:pt x="101193" y="781951"/>
                  </a:lnTo>
                  <a:lnTo>
                    <a:pt x="101358" y="793343"/>
                  </a:lnTo>
                  <a:lnTo>
                    <a:pt x="104292" y="796163"/>
                  </a:lnTo>
                  <a:lnTo>
                    <a:pt x="107911" y="796163"/>
                  </a:lnTo>
                  <a:lnTo>
                    <a:pt x="111734" y="796010"/>
                  </a:lnTo>
                  <a:lnTo>
                    <a:pt x="114566" y="792924"/>
                  </a:lnTo>
                  <a:lnTo>
                    <a:pt x="114401" y="781951"/>
                  </a:lnTo>
                  <a:lnTo>
                    <a:pt x="160909" y="781951"/>
                  </a:lnTo>
                  <a:lnTo>
                    <a:pt x="163258" y="780427"/>
                  </a:lnTo>
                  <a:lnTo>
                    <a:pt x="164338" y="778052"/>
                  </a:lnTo>
                  <a:lnTo>
                    <a:pt x="166484" y="773074"/>
                  </a:lnTo>
                  <a:lnTo>
                    <a:pt x="168287" y="768629"/>
                  </a:lnTo>
                  <a:lnTo>
                    <a:pt x="171805" y="760018"/>
                  </a:lnTo>
                  <a:lnTo>
                    <a:pt x="189382" y="712101"/>
                  </a:lnTo>
                  <a:lnTo>
                    <a:pt x="211797" y="639089"/>
                  </a:lnTo>
                  <a:lnTo>
                    <a:pt x="223177" y="594677"/>
                  </a:lnTo>
                  <a:lnTo>
                    <a:pt x="233794" y="545807"/>
                  </a:lnTo>
                  <a:lnTo>
                    <a:pt x="243001" y="493064"/>
                  </a:lnTo>
                  <a:lnTo>
                    <a:pt x="250139" y="437045"/>
                  </a:lnTo>
                  <a:lnTo>
                    <a:pt x="254546" y="378358"/>
                  </a:lnTo>
                  <a:lnTo>
                    <a:pt x="255562" y="317614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940250" y="9786712"/>
              <a:ext cx="341630" cy="597535"/>
            </a:xfrm>
            <a:custGeom>
              <a:avLst/>
              <a:gdLst/>
              <a:ahLst/>
              <a:cxnLst/>
              <a:rect l="l" t="t" r="r" b="b"/>
              <a:pathLst>
                <a:path w="341629" h="597534">
                  <a:moveTo>
                    <a:pt x="0" y="0"/>
                  </a:moveTo>
                  <a:lnTo>
                    <a:pt x="24663" y="187417"/>
                  </a:lnTo>
                  <a:lnTo>
                    <a:pt x="58192" y="312094"/>
                  </a:lnTo>
                  <a:lnTo>
                    <a:pt x="123367" y="430016"/>
                  </a:lnTo>
                  <a:lnTo>
                    <a:pt x="242963" y="597166"/>
                  </a:lnTo>
                  <a:lnTo>
                    <a:pt x="341604" y="597166"/>
                  </a:lnTo>
                  <a:lnTo>
                    <a:pt x="285189" y="300464"/>
                  </a:lnTo>
                  <a:lnTo>
                    <a:pt x="230800" y="139358"/>
                  </a:lnTo>
                  <a:lnTo>
                    <a:pt x="146412" y="578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933418" y="9779673"/>
              <a:ext cx="736600" cy="912494"/>
            </a:xfrm>
            <a:custGeom>
              <a:avLst/>
              <a:gdLst/>
              <a:ahLst/>
              <a:cxnLst/>
              <a:rect l="l" t="t" r="r" b="b"/>
              <a:pathLst>
                <a:path w="736600" h="912495">
                  <a:moveTo>
                    <a:pt x="736206" y="858812"/>
                  </a:moveTo>
                  <a:lnTo>
                    <a:pt x="722325" y="563664"/>
                  </a:lnTo>
                  <a:lnTo>
                    <a:pt x="347052" y="563664"/>
                  </a:lnTo>
                  <a:lnTo>
                    <a:pt x="340982" y="533273"/>
                  </a:lnTo>
                  <a:lnTo>
                    <a:pt x="333336" y="502297"/>
                  </a:lnTo>
                  <a:lnTo>
                    <a:pt x="333336" y="563664"/>
                  </a:lnTo>
                  <a:lnTo>
                    <a:pt x="295643" y="563664"/>
                  </a:lnTo>
                  <a:lnTo>
                    <a:pt x="286219" y="519760"/>
                  </a:lnTo>
                  <a:lnTo>
                    <a:pt x="265582" y="452107"/>
                  </a:lnTo>
                  <a:lnTo>
                    <a:pt x="240868" y="387146"/>
                  </a:lnTo>
                  <a:lnTo>
                    <a:pt x="213779" y="326288"/>
                  </a:lnTo>
                  <a:lnTo>
                    <a:pt x="186067" y="270878"/>
                  </a:lnTo>
                  <a:lnTo>
                    <a:pt x="159435" y="222313"/>
                  </a:lnTo>
                  <a:lnTo>
                    <a:pt x="135610" y="181991"/>
                  </a:lnTo>
                  <a:lnTo>
                    <a:pt x="103289" y="131559"/>
                  </a:lnTo>
                  <a:lnTo>
                    <a:pt x="91986" y="120523"/>
                  </a:lnTo>
                  <a:lnTo>
                    <a:pt x="86042" y="124828"/>
                  </a:lnTo>
                  <a:lnTo>
                    <a:pt x="85369" y="128981"/>
                  </a:lnTo>
                  <a:lnTo>
                    <a:pt x="105397" y="158750"/>
                  </a:lnTo>
                  <a:lnTo>
                    <a:pt x="124472" y="189115"/>
                  </a:lnTo>
                  <a:lnTo>
                    <a:pt x="148031" y="228981"/>
                  </a:lnTo>
                  <a:lnTo>
                    <a:pt x="174358" y="276974"/>
                  </a:lnTo>
                  <a:lnTo>
                    <a:pt x="201764" y="331736"/>
                  </a:lnTo>
                  <a:lnTo>
                    <a:pt x="228536" y="391871"/>
                  </a:lnTo>
                  <a:lnTo>
                    <a:pt x="252971" y="456031"/>
                  </a:lnTo>
                  <a:lnTo>
                    <a:pt x="273354" y="522833"/>
                  </a:lnTo>
                  <a:lnTo>
                    <a:pt x="282130" y="563664"/>
                  </a:lnTo>
                  <a:lnTo>
                    <a:pt x="230390" y="563664"/>
                  </a:lnTo>
                  <a:lnTo>
                    <a:pt x="197637" y="510794"/>
                  </a:lnTo>
                  <a:lnTo>
                    <a:pt x="175806" y="472706"/>
                  </a:lnTo>
                  <a:lnTo>
                    <a:pt x="152438" y="429171"/>
                  </a:lnTo>
                  <a:lnTo>
                    <a:pt x="128346" y="380733"/>
                  </a:lnTo>
                  <a:lnTo>
                    <a:pt x="104368" y="327926"/>
                  </a:lnTo>
                  <a:lnTo>
                    <a:pt x="81318" y="271322"/>
                  </a:lnTo>
                  <a:lnTo>
                    <a:pt x="60020" y="211455"/>
                  </a:lnTo>
                  <a:lnTo>
                    <a:pt x="41287" y="148882"/>
                  </a:lnTo>
                  <a:lnTo>
                    <a:pt x="25946" y="84150"/>
                  </a:lnTo>
                  <a:lnTo>
                    <a:pt x="14820" y="17805"/>
                  </a:lnTo>
                  <a:lnTo>
                    <a:pt x="27152" y="24320"/>
                  </a:lnTo>
                  <a:lnTo>
                    <a:pt x="63398" y="48221"/>
                  </a:lnTo>
                  <a:lnTo>
                    <a:pt x="111099" y="89827"/>
                  </a:lnTo>
                  <a:lnTo>
                    <a:pt x="137782" y="118452"/>
                  </a:lnTo>
                  <a:lnTo>
                    <a:pt x="165531" y="152920"/>
                  </a:lnTo>
                  <a:lnTo>
                    <a:pt x="193789" y="193700"/>
                  </a:lnTo>
                  <a:lnTo>
                    <a:pt x="221945" y="241274"/>
                  </a:lnTo>
                  <a:lnTo>
                    <a:pt x="249415" y="296113"/>
                  </a:lnTo>
                  <a:lnTo>
                    <a:pt x="275602" y="358686"/>
                  </a:lnTo>
                  <a:lnTo>
                    <a:pt x="299910" y="429463"/>
                  </a:lnTo>
                  <a:lnTo>
                    <a:pt x="321741" y="508927"/>
                  </a:lnTo>
                  <a:lnTo>
                    <a:pt x="333336" y="563664"/>
                  </a:lnTo>
                  <a:lnTo>
                    <a:pt x="333336" y="502297"/>
                  </a:lnTo>
                  <a:lnTo>
                    <a:pt x="307898" y="410857"/>
                  </a:lnTo>
                  <a:lnTo>
                    <a:pt x="289267" y="357352"/>
                  </a:lnTo>
                  <a:lnTo>
                    <a:pt x="269671" y="308787"/>
                  </a:lnTo>
                  <a:lnTo>
                    <a:pt x="249402" y="264960"/>
                  </a:lnTo>
                  <a:lnTo>
                    <a:pt x="228765" y="225653"/>
                  </a:lnTo>
                  <a:lnTo>
                    <a:pt x="208051" y="190677"/>
                  </a:lnTo>
                  <a:lnTo>
                    <a:pt x="167652" y="132892"/>
                  </a:lnTo>
                  <a:lnTo>
                    <a:pt x="95745" y="56578"/>
                  </a:lnTo>
                  <a:lnTo>
                    <a:pt x="51854" y="23368"/>
                  </a:lnTo>
                  <a:lnTo>
                    <a:pt x="8966" y="736"/>
                  </a:lnTo>
                  <a:lnTo>
                    <a:pt x="6807" y="0"/>
                  </a:lnTo>
                  <a:lnTo>
                    <a:pt x="4432" y="419"/>
                  </a:lnTo>
                  <a:lnTo>
                    <a:pt x="901" y="3289"/>
                  </a:lnTo>
                  <a:lnTo>
                    <a:pt x="0" y="5549"/>
                  </a:lnTo>
                  <a:lnTo>
                    <a:pt x="254" y="7823"/>
                  </a:lnTo>
                  <a:lnTo>
                    <a:pt x="11582" y="79781"/>
                  </a:lnTo>
                  <a:lnTo>
                    <a:pt x="27876" y="149910"/>
                  </a:lnTo>
                  <a:lnTo>
                    <a:pt x="48120" y="217563"/>
                  </a:lnTo>
                  <a:lnTo>
                    <a:pt x="71297" y="282041"/>
                  </a:lnTo>
                  <a:lnTo>
                    <a:pt x="96405" y="342684"/>
                  </a:lnTo>
                  <a:lnTo>
                    <a:pt x="122402" y="398805"/>
                  </a:lnTo>
                  <a:lnTo>
                    <a:pt x="148285" y="449732"/>
                  </a:lnTo>
                  <a:lnTo>
                    <a:pt x="173050" y="494779"/>
                  </a:lnTo>
                  <a:lnTo>
                    <a:pt x="195681" y="533273"/>
                  </a:lnTo>
                  <a:lnTo>
                    <a:pt x="214604" y="563664"/>
                  </a:lnTo>
                  <a:lnTo>
                    <a:pt x="103581" y="563664"/>
                  </a:lnTo>
                  <a:lnTo>
                    <a:pt x="103327" y="836472"/>
                  </a:lnTo>
                  <a:lnTo>
                    <a:pt x="111137" y="885532"/>
                  </a:lnTo>
                  <a:lnTo>
                    <a:pt x="124853" y="912329"/>
                  </a:lnTo>
                  <a:lnTo>
                    <a:pt x="726706" y="912329"/>
                  </a:lnTo>
                  <a:lnTo>
                    <a:pt x="728103" y="910094"/>
                  </a:lnTo>
                  <a:lnTo>
                    <a:pt x="736206" y="858812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6755300" y="2340024"/>
            <a:ext cx="2056130" cy="2903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600"/>
              </a:lnSpc>
              <a:spcBef>
                <a:spcPts val="95"/>
              </a:spcBef>
            </a:pP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Il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messaggio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ci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preme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trasmettere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questa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gior-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nata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dedicata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alla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sicu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re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zza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è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1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la 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formazione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questione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va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svolta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piena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consapevo- 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zz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35" dirty="0">
                <a:solidFill>
                  <a:srgbClr val="263338"/>
                </a:solidFill>
                <a:latin typeface="Trebuchet MS"/>
                <a:cs typeface="Trebuchet MS"/>
              </a:rPr>
              <a:t>;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40" dirty="0">
                <a:solidFill>
                  <a:srgbClr val="263338"/>
                </a:solidFill>
                <a:latin typeface="Trebuchet MS"/>
                <a:cs typeface="Trebuchet MS"/>
              </a:rPr>
              <a:t>con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ap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ol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zza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della 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sua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utilità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del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14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olo  un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cor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5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olgime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8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del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stessa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previene 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effettiva-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mente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danni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alla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nessun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dipende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d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ori 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si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augu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an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3499" y="2351942"/>
            <a:ext cx="3439795" cy="2317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1710"/>
              </a:lnSpc>
              <a:spcBef>
                <a:spcPts val="100"/>
              </a:spcBef>
            </a:pP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L’OBBLIGO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10"/>
              </a:lnSpc>
            </a:pPr>
            <a:r>
              <a:rPr sz="1500" spc="130" dirty="0">
                <a:solidFill>
                  <a:srgbClr val="A72C4A"/>
                </a:solidFill>
                <a:latin typeface="Trebuchet MS"/>
                <a:cs typeface="Trebuchet MS"/>
              </a:rPr>
              <a:t>PE</a:t>
            </a:r>
            <a:r>
              <a:rPr sz="1500" spc="12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1500" spc="-385" dirty="0">
                <a:solidFill>
                  <a:srgbClr val="A72C4A"/>
                </a:solidFill>
                <a:latin typeface="Trebuchet MS"/>
                <a:cs typeface="Trebuchet MS"/>
              </a:rPr>
              <a:t>’</a:t>
            </a:r>
            <a:r>
              <a:rPr sz="1500" spc="95" dirty="0">
                <a:solidFill>
                  <a:srgbClr val="A72C4A"/>
                </a:solidFill>
                <a:latin typeface="Trebuchet MS"/>
                <a:cs typeface="Trebuchet MS"/>
              </a:rPr>
              <a:t>AZIEN</a:t>
            </a:r>
            <a:r>
              <a:rPr sz="1500" spc="45" dirty="0">
                <a:solidFill>
                  <a:srgbClr val="A72C4A"/>
                </a:solidFill>
                <a:latin typeface="Trebuchet MS"/>
                <a:cs typeface="Trebuchet MS"/>
              </a:rPr>
              <a:t>D</a:t>
            </a:r>
            <a:r>
              <a:rPr sz="1500" spc="100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18,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40" dirty="0">
                <a:solidFill>
                  <a:srgbClr val="263338"/>
                </a:solidFill>
                <a:latin typeface="Trebuchet MS"/>
                <a:cs typeface="Trebuchet MS"/>
              </a:rPr>
              <a:t>1,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l)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45" dirty="0">
                <a:solidFill>
                  <a:srgbClr val="263338"/>
                </a:solidFill>
                <a:latin typeface="Trebuchet MS"/>
                <a:cs typeface="Trebuchet MS"/>
              </a:rPr>
              <a:t>3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7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D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gs.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n.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65" dirty="0">
                <a:solidFill>
                  <a:srgbClr val="263338"/>
                </a:solidFill>
                <a:latin typeface="Trebuchet MS"/>
                <a:cs typeface="Trebuchet MS"/>
              </a:rPr>
              <a:t>8</a:t>
            </a:r>
            <a:r>
              <a:rPr sz="1350" spc="-200" dirty="0">
                <a:solidFill>
                  <a:srgbClr val="263338"/>
                </a:solidFill>
                <a:latin typeface="Trebuchet MS"/>
                <a:cs typeface="Trebuchet MS"/>
              </a:rPr>
              <a:t>1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/</a:t>
            </a:r>
            <a:r>
              <a:rPr sz="1350" spc="110" dirty="0">
                <a:solidFill>
                  <a:srgbClr val="263338"/>
                </a:solidFill>
                <a:latin typeface="Trebuchet MS"/>
                <a:cs typeface="Trebuchet MS"/>
              </a:rPr>
              <a:t>20</a:t>
            </a:r>
            <a:r>
              <a:rPr sz="1350" spc="95" dirty="0">
                <a:solidFill>
                  <a:srgbClr val="263338"/>
                </a:solidFill>
                <a:latin typeface="Trebuchet MS"/>
                <a:cs typeface="Trebuchet MS"/>
              </a:rPr>
              <a:t>0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8: 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obbligo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datoriale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assicurare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ai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lavoratori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una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ormazione</a:t>
            </a:r>
            <a:r>
              <a:rPr sz="1350" spc="-2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sufficie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ed</a:t>
            </a:r>
            <a:r>
              <a:rPr sz="1350" spc="-2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adegu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ta</a:t>
            </a:r>
            <a:r>
              <a:rPr sz="1350" spc="-2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</a:t>
            </a:r>
            <a:r>
              <a:rPr sz="1350" spc="-2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m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eria</a:t>
            </a:r>
            <a:r>
              <a:rPr sz="1350" spc="-21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di 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sicurezza.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Vale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dire: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concetti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rischio,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dann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enzion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zion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229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ganizzazione 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della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prevenzione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aziendale, </a:t>
            </a: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diritti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doveri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dei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vari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soggetti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aziendali,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organi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vigilanza,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con-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oll</a:t>
            </a: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assi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enz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3499" y="4839570"/>
            <a:ext cx="3439795" cy="1232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1795"/>
              </a:lnSpc>
              <a:spcBef>
                <a:spcPts val="100"/>
              </a:spcBef>
            </a:pPr>
            <a:r>
              <a:rPr sz="1500" spc="100" dirty="0">
                <a:solidFill>
                  <a:srgbClr val="A72C4A"/>
                </a:solidFill>
                <a:latin typeface="Trebuchet MS"/>
                <a:cs typeface="Trebuchet MS"/>
              </a:rPr>
              <a:t>OCCASIONI</a:t>
            </a:r>
            <a:endParaRPr sz="1500">
              <a:latin typeface="Trebuchet MS"/>
              <a:cs typeface="Trebuchet MS"/>
            </a:endParaRPr>
          </a:p>
          <a:p>
            <a:pPr marL="13970">
              <a:lnSpc>
                <a:spcPts val="1795"/>
              </a:lnSpc>
            </a:pPr>
            <a:r>
              <a:rPr sz="1500" spc="30" dirty="0">
                <a:solidFill>
                  <a:srgbClr val="A72C4A"/>
                </a:solidFill>
                <a:latin typeface="Trebuchet MS"/>
                <a:cs typeface="Trebuchet MS"/>
              </a:rPr>
              <a:t>I</a:t>
            </a:r>
            <a:r>
              <a:rPr sz="1500" spc="25" dirty="0">
                <a:solidFill>
                  <a:srgbClr val="A72C4A"/>
                </a:solidFill>
                <a:latin typeface="Trebuchet MS"/>
                <a:cs typeface="Trebuchet MS"/>
              </a:rPr>
              <a:t>N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60" dirty="0">
                <a:solidFill>
                  <a:srgbClr val="A72C4A"/>
                </a:solidFill>
                <a:latin typeface="Trebuchet MS"/>
                <a:cs typeface="Trebuchet MS"/>
              </a:rPr>
              <a:t>CU</a:t>
            </a:r>
            <a:r>
              <a:rPr sz="1500" spc="20" dirty="0">
                <a:solidFill>
                  <a:srgbClr val="A72C4A"/>
                </a:solidFill>
                <a:latin typeface="Trebuchet MS"/>
                <a:cs typeface="Trebuchet MS"/>
              </a:rPr>
              <a:t>I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27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40" dirty="0">
                <a:solidFill>
                  <a:srgbClr val="A72C4A"/>
                </a:solidFill>
                <a:latin typeface="Trebuchet MS"/>
                <a:cs typeface="Trebuchet MS"/>
              </a:rPr>
              <a:t>U</a:t>
            </a:r>
            <a:r>
              <a:rPr sz="1500" spc="27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155" dirty="0">
                <a:solidFill>
                  <a:srgbClr val="A72C4A"/>
                </a:solidFill>
                <a:latin typeface="Trebuchet MS"/>
                <a:cs typeface="Trebuchet MS"/>
              </a:rPr>
              <a:t>SI</a:t>
            </a:r>
            <a:r>
              <a:rPr sz="1500" spc="150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1500" spc="10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1500" spc="80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1500" spc="-18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1500" spc="-280" dirty="0">
                <a:solidFill>
                  <a:srgbClr val="A72C4A"/>
                </a:solidFill>
                <a:latin typeface="Trebuchet MS"/>
                <a:cs typeface="Trebuchet MS"/>
              </a:rPr>
              <a:t>’</a:t>
            </a:r>
            <a:r>
              <a:rPr sz="1500" spc="100" dirty="0">
                <a:solidFill>
                  <a:srgbClr val="A72C4A"/>
                </a:solidFill>
                <a:latin typeface="Trebuchet MS"/>
                <a:cs typeface="Trebuchet MS"/>
              </a:rPr>
              <a:t>OBBLIGO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Costituzione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rapporto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 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lavoro,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trasferimento,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mutamento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mansioni,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introduzione nuovi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stru-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me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14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7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4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tan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z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3499" y="6156240"/>
            <a:ext cx="3439795" cy="4062729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5"/>
              </a:spcBef>
            </a:pPr>
            <a:r>
              <a:rPr sz="1500" spc="125" dirty="0">
                <a:solidFill>
                  <a:srgbClr val="A72C4A"/>
                </a:solidFill>
                <a:latin typeface="Trebuchet MS"/>
                <a:cs typeface="Trebuchet MS"/>
              </a:rPr>
              <a:t>CONSAPEVOLEZZA</a:t>
            </a:r>
            <a:endParaRPr sz="150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675"/>
              </a:spcBef>
            </a:pP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Tale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obbligo,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sia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lato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datore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lavoratore,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as-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sume</a:t>
            </a:r>
            <a:r>
              <a:rPr sz="1350" spc="-1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un’importanza</a:t>
            </a:r>
            <a:r>
              <a:rPr sz="1350" spc="-1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fondamentale</a:t>
            </a:r>
            <a:r>
              <a:rPr sz="1350" spc="-1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non</a:t>
            </a:r>
            <a:r>
              <a:rPr sz="1350" spc="-1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solo</a:t>
            </a:r>
            <a:r>
              <a:rPr sz="1350" spc="-1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piano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giuridic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virtù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delle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35" dirty="0">
                <a:solidFill>
                  <a:srgbClr val="263338"/>
                </a:solidFill>
                <a:latin typeface="Trebuchet MS"/>
                <a:cs typeface="Trebuchet MS"/>
              </a:rPr>
              <a:t>pe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0" dirty="0">
                <a:solidFill>
                  <a:srgbClr val="263338"/>
                </a:solidFill>
                <a:latin typeface="Trebuchet MS"/>
                <a:cs typeface="Trebuchet MS"/>
              </a:rPr>
              <a:t>ti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40" dirty="0">
                <a:solidFill>
                  <a:srgbClr val="263338"/>
                </a:solidFill>
                <a:latin typeface="Trebuchet MS"/>
                <a:cs typeface="Trebuchet MS"/>
              </a:rPr>
              <a:t>cons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eguen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ze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(sanzioni,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anche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rilevo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penale,</a:t>
            </a:r>
            <a:r>
              <a:rPr sz="1350" spc="-22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l’Azienda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om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30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15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40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tua</a:t>
            </a:r>
            <a:r>
              <a:rPr sz="1350" spc="-7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ormazione;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8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espon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- 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sabilità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piano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civilistico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r>
              <a:rPr sz="1350" spc="-21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violazione</a:t>
            </a:r>
            <a:r>
              <a:rPr sz="1350" spc="-22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dell’art.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5" dirty="0">
                <a:solidFill>
                  <a:srgbClr val="263338"/>
                </a:solidFill>
                <a:latin typeface="Trebuchet MS"/>
                <a:cs typeface="Trebuchet MS"/>
              </a:rPr>
              <a:t>2</a:t>
            </a:r>
            <a:r>
              <a:rPr sz="1350" spc="80" dirty="0">
                <a:solidFill>
                  <a:srgbClr val="263338"/>
                </a:solidFill>
                <a:latin typeface="Trebuchet MS"/>
                <a:cs typeface="Trebuchet MS"/>
              </a:rPr>
              <a:t>0</a:t>
            </a:r>
            <a:r>
              <a:rPr sz="1350" spc="60" dirty="0">
                <a:solidFill>
                  <a:srgbClr val="263338"/>
                </a:solidFill>
                <a:latin typeface="Trebuchet MS"/>
                <a:cs typeface="Trebuchet MS"/>
              </a:rPr>
              <a:t>8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7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14" dirty="0">
                <a:solidFill>
                  <a:srgbClr val="263338"/>
                </a:solidFill>
                <a:latin typeface="Trebuchet MS"/>
                <a:cs typeface="Trebuchet MS"/>
              </a:rPr>
              <a:t>c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r>
              <a:rPr sz="1350" spc="-135" dirty="0">
                <a:solidFill>
                  <a:srgbClr val="263338"/>
                </a:solidFill>
                <a:latin typeface="Trebuchet MS"/>
                <a:cs typeface="Trebuchet MS"/>
              </a:rPr>
              <a:t>c.),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5" dirty="0">
                <a:solidFill>
                  <a:srgbClr val="263338"/>
                </a:solidFill>
                <a:latin typeface="Trebuchet MS"/>
                <a:cs typeface="Trebuchet MS"/>
              </a:rPr>
              <a:t>ma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anche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da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un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pu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n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vi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ta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della 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concreta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prevenzione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degli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85" dirty="0">
                <a:solidFill>
                  <a:srgbClr val="263338"/>
                </a:solidFill>
                <a:latin typeface="Trebuchet MS"/>
                <a:cs typeface="Trebuchet MS"/>
              </a:rPr>
              <a:t>infortuni.</a:t>
            </a:r>
            <a:endParaRPr sz="1350">
              <a:latin typeface="Trebuchet MS"/>
              <a:cs typeface="Trebuchet MS"/>
            </a:endParaRPr>
          </a:p>
          <a:p>
            <a:pPr marL="12700" marR="5080" algn="just">
              <a:lnSpc>
                <a:spcPct val="107600"/>
              </a:lnSpc>
              <a:spcBef>
                <a:spcPts val="565"/>
              </a:spcBef>
            </a:pPr>
            <a:r>
              <a:rPr sz="1350" spc="-100" dirty="0">
                <a:solidFill>
                  <a:srgbClr val="263338"/>
                </a:solidFill>
                <a:latin typeface="Trebuchet MS"/>
                <a:cs typeface="Trebuchet MS"/>
              </a:rPr>
              <a:t>Il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messaggio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ci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preme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trasmettere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</a:t>
            </a:r>
            <a:r>
              <a:rPr sz="1350" spc="-204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questa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giornata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0" dirty="0">
                <a:solidFill>
                  <a:srgbClr val="263338"/>
                </a:solidFill>
                <a:latin typeface="Trebuchet MS"/>
                <a:cs typeface="Trebuchet MS"/>
              </a:rPr>
              <a:t>dedicata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 alla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sicurezza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sul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la-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3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è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la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f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ormazione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que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tione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95" dirty="0">
                <a:solidFill>
                  <a:srgbClr val="263338"/>
                </a:solidFill>
                <a:latin typeface="Trebuchet MS"/>
                <a:cs typeface="Trebuchet MS"/>
              </a:rPr>
              <a:t>s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olta 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in</a:t>
            </a:r>
            <a:r>
              <a:rPr sz="1350" spc="-1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piena</a:t>
            </a:r>
            <a:r>
              <a:rPr sz="1350" spc="-1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consapevolezza;</a:t>
            </a:r>
            <a:r>
              <a:rPr sz="1350" spc="-1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consapevolezza</a:t>
            </a:r>
            <a:r>
              <a:rPr sz="1350" spc="-1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della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20" dirty="0">
                <a:solidFill>
                  <a:srgbClr val="263338"/>
                </a:solidFill>
                <a:latin typeface="Trebuchet MS"/>
                <a:cs typeface="Trebuchet MS"/>
              </a:rPr>
              <a:t>sua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95" dirty="0">
                <a:solidFill>
                  <a:srgbClr val="263338"/>
                </a:solidFill>
                <a:latin typeface="Trebuchet MS"/>
                <a:cs typeface="Trebuchet MS"/>
              </a:rPr>
              <a:t>utilità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del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80" dirty="0">
                <a:solidFill>
                  <a:srgbClr val="263338"/>
                </a:solidFill>
                <a:latin typeface="Trebuchet MS"/>
                <a:cs typeface="Trebuchet MS"/>
              </a:rPr>
              <a:t>fatto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10" dirty="0">
                <a:solidFill>
                  <a:srgbClr val="263338"/>
                </a:solidFill>
                <a:latin typeface="Trebuchet MS"/>
                <a:cs typeface="Trebuchet MS"/>
              </a:rPr>
              <a:t>solo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20" dirty="0">
                <a:solidFill>
                  <a:srgbClr val="263338"/>
                </a:solidFill>
                <a:latin typeface="Trebuchet MS"/>
                <a:cs typeface="Trebuchet MS"/>
              </a:rPr>
              <a:t>un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corretto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svol-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gimento </a:t>
            </a:r>
            <a:r>
              <a:rPr sz="1350" spc="-55" dirty="0">
                <a:solidFill>
                  <a:srgbClr val="263338"/>
                </a:solidFill>
                <a:latin typeface="Trebuchet MS"/>
                <a:cs typeface="Trebuchet MS"/>
              </a:rPr>
              <a:t>della </a:t>
            </a:r>
            <a:r>
              <a:rPr sz="1350" spc="25" dirty="0">
                <a:solidFill>
                  <a:srgbClr val="263338"/>
                </a:solidFill>
                <a:latin typeface="Trebuchet MS"/>
                <a:cs typeface="Trebuchet MS"/>
              </a:rPr>
              <a:t>stessa 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previene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effettivamente </a:t>
            </a:r>
            <a:r>
              <a:rPr sz="1350" spc="-6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danni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70" dirty="0">
                <a:solidFill>
                  <a:srgbClr val="263338"/>
                </a:solidFill>
                <a:latin typeface="Trebuchet MS"/>
                <a:cs typeface="Trebuchet MS"/>
              </a:rPr>
              <a:t>alla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salute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5" dirty="0">
                <a:solidFill>
                  <a:srgbClr val="263338"/>
                </a:solidFill>
                <a:latin typeface="Trebuchet MS"/>
                <a:cs typeface="Trebuchet MS"/>
              </a:rPr>
              <a:t>che</a:t>
            </a:r>
            <a:r>
              <a:rPr sz="1350" spc="-8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nessuno,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dipendenti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350" spc="-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da- </a:t>
            </a:r>
            <a:r>
              <a:rPr sz="1350" spc="-39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2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ori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60" dirty="0">
                <a:solidFill>
                  <a:srgbClr val="263338"/>
                </a:solidFill>
                <a:latin typeface="Trebuchet MS"/>
                <a:cs typeface="Trebuchet MS"/>
              </a:rPr>
              <a:t>di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50" dirty="0">
                <a:solidFill>
                  <a:srgbClr val="263338"/>
                </a:solidFill>
                <a:latin typeface="Trebuchet MS"/>
                <a:cs typeface="Trebuchet MS"/>
              </a:rPr>
              <a:t>l</a:t>
            </a:r>
            <a:r>
              <a:rPr sz="1350" spc="-105" dirty="0">
                <a:solidFill>
                  <a:srgbClr val="263338"/>
                </a:solidFill>
                <a:latin typeface="Trebuchet MS"/>
                <a:cs typeface="Trebuchet MS"/>
              </a:rPr>
              <a:t>a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v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spc="-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,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0" dirty="0">
                <a:solidFill>
                  <a:srgbClr val="263338"/>
                </a:solidFill>
                <a:latin typeface="Trebuchet MS"/>
                <a:cs typeface="Trebuchet MS"/>
              </a:rPr>
              <a:t>si</a:t>
            </a:r>
            <a:r>
              <a:rPr sz="1350" spc="-1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350" spc="-15" dirty="0">
                <a:solidFill>
                  <a:srgbClr val="263338"/>
                </a:solidFill>
                <a:latin typeface="Trebuchet MS"/>
                <a:cs typeface="Trebuchet MS"/>
              </a:rPr>
              <a:t>augu</a:t>
            </a:r>
            <a:r>
              <a:rPr sz="1350" spc="-40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350" dirty="0">
                <a:solidFill>
                  <a:srgbClr val="263338"/>
                </a:solidFill>
                <a:latin typeface="Trebuchet MS"/>
                <a:cs typeface="Trebuchet MS"/>
              </a:rPr>
              <a:t>an</a:t>
            </a:r>
            <a:r>
              <a:rPr sz="1350" spc="-35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r>
              <a:rPr sz="1350" spc="-245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13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7399" y="2337410"/>
            <a:ext cx="3272790" cy="327787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668655">
              <a:lnSpc>
                <a:spcPts val="2000"/>
              </a:lnSpc>
              <a:spcBef>
                <a:spcPts val="500"/>
              </a:spcBef>
            </a:pP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Solo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con</a:t>
            </a:r>
            <a:r>
              <a:rPr sz="2000" spc="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A72C4A"/>
                </a:solidFill>
                <a:latin typeface="Trebuchet MS"/>
                <a:cs typeface="Trebuchet MS"/>
              </a:rPr>
              <a:t>ap</a:t>
            </a:r>
            <a:r>
              <a:rPr sz="2000" spc="-1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ol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A72C4A"/>
                </a:solidFill>
                <a:latin typeface="Trebuchet MS"/>
                <a:cs typeface="Trebuchet MS"/>
              </a:rPr>
              <a:t>zza 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dell’importanza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1800"/>
              </a:lnSpc>
            </a:pP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delle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norme</a:t>
            </a:r>
            <a:endParaRPr sz="2000">
              <a:latin typeface="Trebuchet MS"/>
              <a:cs typeface="Trebuchet MS"/>
            </a:endParaRPr>
          </a:p>
          <a:p>
            <a:pPr marL="12700" marR="548640">
              <a:lnSpc>
                <a:spcPts val="2000"/>
              </a:lnSpc>
              <a:spcBef>
                <a:spcPts val="200"/>
              </a:spcBef>
            </a:pP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sulla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sicu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-40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A72C4A"/>
                </a:solidFill>
                <a:latin typeface="Trebuchet MS"/>
                <a:cs typeface="Trebuchet MS"/>
              </a:rPr>
              <a:t>zza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A72C4A"/>
                </a:solidFill>
                <a:latin typeface="Trebuchet MS"/>
                <a:cs typeface="Trebuchet MS"/>
              </a:rPr>
              <a:t>nei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A72C4A"/>
                </a:solidFill>
                <a:latin typeface="Trebuchet MS"/>
                <a:cs typeface="Trebuchet MS"/>
              </a:rPr>
              <a:t>luoghi 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di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2000" spc="-105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35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7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ci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-45" dirty="0">
                <a:solidFill>
                  <a:srgbClr val="A72C4A"/>
                </a:solidFill>
                <a:latin typeface="Trebuchet MS"/>
                <a:cs typeface="Trebuchet MS"/>
              </a:rPr>
              <a:t>al</a:t>
            </a:r>
            <a:r>
              <a:rPr sz="2000" spc="-85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A72C4A"/>
                </a:solidFill>
                <a:latin typeface="Trebuchet MS"/>
                <a:cs typeface="Trebuchet MS"/>
              </a:rPr>
              <a:t>vi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120" dirty="0">
                <a:solidFill>
                  <a:srgbClr val="A72C4A"/>
                </a:solidFill>
                <a:latin typeface="Trebuchet MS"/>
                <a:cs typeface="Trebuchet MS"/>
              </a:rPr>
              <a:t>a!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00"/>
              </a:lnSpc>
              <a:spcBef>
                <a:spcPts val="810"/>
              </a:spcBef>
            </a:pPr>
            <a:r>
              <a:rPr sz="2000" spc="80" dirty="0">
                <a:solidFill>
                  <a:srgbClr val="A72C4A"/>
                </a:solidFill>
                <a:latin typeface="Trebuchet MS"/>
                <a:cs typeface="Trebuchet MS"/>
              </a:rPr>
              <a:t>Solo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una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ts val="2000"/>
              </a:lnSpc>
              <a:spcBef>
                <a:spcPts val="200"/>
              </a:spcBef>
            </a:pPr>
            <a:r>
              <a:rPr sz="2000" b="1" i="1" spc="-25" dirty="0">
                <a:solidFill>
                  <a:srgbClr val="263338"/>
                </a:solidFill>
                <a:latin typeface="Cambria"/>
                <a:cs typeface="Cambria"/>
              </a:rPr>
              <a:t>corretta</a:t>
            </a:r>
            <a:r>
              <a:rPr sz="2000" b="1" i="1" spc="390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-10" dirty="0">
                <a:solidFill>
                  <a:srgbClr val="263338"/>
                </a:solidFill>
                <a:latin typeface="Cambria"/>
                <a:cs typeface="Cambria"/>
              </a:rPr>
              <a:t>formazione </a:t>
            </a:r>
            <a:r>
              <a:rPr sz="2000" b="1" i="1" spc="-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p</a:t>
            </a:r>
            <a:r>
              <a:rPr sz="2000" spc="-5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eviene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125" dirty="0">
                <a:solidFill>
                  <a:srgbClr val="A72C4A"/>
                </a:solidFill>
                <a:latin typeface="Trebuchet MS"/>
                <a:cs typeface="Trebuchet MS"/>
              </a:rPr>
              <a:t>f</a:t>
            </a:r>
            <a:r>
              <a:rPr sz="2000" spc="-155" dirty="0">
                <a:solidFill>
                  <a:srgbClr val="A72C4A"/>
                </a:solidFill>
                <a:latin typeface="Trebuchet MS"/>
                <a:cs typeface="Trebuchet MS"/>
              </a:rPr>
              <a:t>f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155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ti</a:t>
            </a:r>
            <a:r>
              <a:rPr sz="2000" spc="-135" dirty="0">
                <a:solidFill>
                  <a:srgbClr val="A72C4A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ame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n</a:t>
            </a:r>
            <a:r>
              <a:rPr sz="2000" spc="-140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  </a:t>
            </a:r>
            <a:r>
              <a:rPr sz="2000" spc="-25" dirty="0">
                <a:solidFill>
                  <a:srgbClr val="A72C4A"/>
                </a:solidFill>
                <a:latin typeface="Trebuchet MS"/>
                <a:cs typeface="Trebuchet MS"/>
              </a:rPr>
              <a:t>danni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alla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A72C4A"/>
                </a:solidFill>
                <a:latin typeface="Trebuchet MS"/>
                <a:cs typeface="Trebuchet MS"/>
              </a:rPr>
              <a:t>s</a:t>
            </a:r>
            <a:r>
              <a:rPr sz="2000" spc="-75" dirty="0">
                <a:solidFill>
                  <a:srgbClr val="A72C4A"/>
                </a:solidFill>
                <a:latin typeface="Trebuchet MS"/>
                <a:cs typeface="Trebuchet MS"/>
              </a:rPr>
              <a:t>alut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che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A72C4A"/>
                </a:solidFill>
                <a:latin typeface="Trebuchet MS"/>
                <a:cs typeface="Trebuchet MS"/>
              </a:rPr>
              <a:t>nessun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265" dirty="0">
                <a:solidFill>
                  <a:srgbClr val="263338"/>
                </a:solidFill>
                <a:latin typeface="Trebuchet MS"/>
                <a:cs typeface="Trebuchet MS"/>
              </a:rPr>
              <a:t>,  </a:t>
            </a:r>
            <a:r>
              <a:rPr sz="2000" b="1" i="1" dirty="0">
                <a:solidFill>
                  <a:srgbClr val="263338"/>
                </a:solidFill>
                <a:latin typeface="Cambria"/>
                <a:cs typeface="Cambria"/>
              </a:rPr>
              <a:t>dipendenti</a:t>
            </a:r>
            <a:r>
              <a:rPr sz="2000" b="1" i="1" spc="-110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A72C4A"/>
                </a:solidFill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 marL="12700" marR="1431925">
              <a:lnSpc>
                <a:spcPts val="2000"/>
              </a:lnSpc>
            </a:pPr>
            <a:r>
              <a:rPr sz="2000" b="1" i="1" spc="-20" dirty="0">
                <a:solidFill>
                  <a:srgbClr val="263338"/>
                </a:solidFill>
                <a:latin typeface="Cambria"/>
                <a:cs typeface="Cambria"/>
              </a:rPr>
              <a:t>datori</a:t>
            </a:r>
            <a:r>
              <a:rPr sz="2000" b="1" i="1" spc="1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10" dirty="0">
                <a:solidFill>
                  <a:srgbClr val="263338"/>
                </a:solidFill>
                <a:latin typeface="Cambria"/>
                <a:cs typeface="Cambria"/>
              </a:rPr>
              <a:t>di</a:t>
            </a:r>
            <a:r>
              <a:rPr sz="2000" b="1" i="1" spc="15" dirty="0">
                <a:solidFill>
                  <a:srgbClr val="263338"/>
                </a:solidFill>
                <a:latin typeface="Cambria"/>
                <a:cs typeface="Cambria"/>
              </a:rPr>
              <a:t> </a:t>
            </a:r>
            <a:r>
              <a:rPr sz="2000" b="1" i="1" spc="-70" dirty="0">
                <a:solidFill>
                  <a:srgbClr val="263338"/>
                </a:solidFill>
                <a:latin typeface="Cambria"/>
                <a:cs typeface="Cambria"/>
              </a:rPr>
              <a:t>lavoro</a:t>
            </a:r>
            <a:r>
              <a:rPr sz="2000" spc="-70" dirty="0">
                <a:solidFill>
                  <a:srgbClr val="263338"/>
                </a:solidFill>
                <a:latin typeface="Trebuchet MS"/>
                <a:cs typeface="Trebuchet MS"/>
              </a:rPr>
              <a:t>, </a:t>
            </a:r>
            <a:r>
              <a:rPr sz="2000" spc="-590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srgbClr val="A72C4A"/>
                </a:solidFill>
                <a:latin typeface="Trebuchet MS"/>
                <a:cs typeface="Trebuchet MS"/>
              </a:rPr>
              <a:t>si</a:t>
            </a:r>
            <a:r>
              <a:rPr sz="2000" spc="-270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A72C4A"/>
                </a:solidFill>
                <a:latin typeface="Trebuchet MS"/>
                <a:cs typeface="Trebuchet MS"/>
              </a:rPr>
              <a:t>augu</a:t>
            </a:r>
            <a:r>
              <a:rPr sz="2000" spc="-30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2000" spc="20" dirty="0">
                <a:solidFill>
                  <a:srgbClr val="A72C4A"/>
                </a:solidFill>
                <a:latin typeface="Trebuchet MS"/>
                <a:cs typeface="Trebuchet MS"/>
              </a:rPr>
              <a:t>an</a:t>
            </a:r>
            <a:r>
              <a:rPr sz="2000" spc="-2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2000" spc="-300" dirty="0">
                <a:solidFill>
                  <a:srgbClr val="263338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85215" y="10057442"/>
            <a:ext cx="13106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A62B49"/>
                </a:solidFill>
                <a:latin typeface="Trebuchet MS"/>
                <a:cs typeface="Trebuchet MS"/>
                <a:hlinkClick r:id="rId2"/>
              </a:rPr>
              <a:t>www.deberardinismozzi.it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197916" y="8936190"/>
            <a:ext cx="1247973" cy="6739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818957" y="8963017"/>
            <a:ext cx="749226" cy="62024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835856" y="9152856"/>
            <a:ext cx="2070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63338"/>
                </a:solidFill>
                <a:latin typeface="Trebuchet MS"/>
                <a:cs typeface="Trebuchet MS"/>
              </a:rPr>
              <a:t>per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806267" y="8611710"/>
            <a:ext cx="6584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63338"/>
                </a:solidFill>
                <a:latin typeface="Trebuchet MS"/>
                <a:cs typeface="Trebuchet MS"/>
              </a:rPr>
              <a:t>Un</a:t>
            </a:r>
            <a:r>
              <a:rPr sz="1000" spc="-145" dirty="0">
                <a:solidFill>
                  <a:srgbClr val="263338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63338"/>
                </a:solidFill>
                <a:latin typeface="Trebuchet MS"/>
                <a:cs typeface="Trebuchet MS"/>
              </a:rPr>
              <a:t>p</a:t>
            </a:r>
            <a:r>
              <a:rPr sz="1000" spc="-45" dirty="0">
                <a:solidFill>
                  <a:srgbClr val="263338"/>
                </a:solidFill>
                <a:latin typeface="Trebuchet MS"/>
                <a:cs typeface="Trebuchet MS"/>
              </a:rPr>
              <a:t>r</a:t>
            </a:r>
            <a:r>
              <a:rPr sz="1000" spc="10" dirty="0">
                <a:solidFill>
                  <a:srgbClr val="263338"/>
                </a:solidFill>
                <a:latin typeface="Trebuchet MS"/>
                <a:cs typeface="Trebuchet MS"/>
              </a:rPr>
              <a:t>og</a:t>
            </a:r>
            <a:r>
              <a:rPr sz="1000" dirty="0">
                <a:solidFill>
                  <a:srgbClr val="263338"/>
                </a:solidFill>
                <a:latin typeface="Trebuchet MS"/>
                <a:cs typeface="Trebuchet MS"/>
              </a:rPr>
              <a:t>e</a:t>
            </a:r>
            <a:r>
              <a:rPr sz="1000" spc="-10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000" spc="-95" dirty="0">
                <a:solidFill>
                  <a:srgbClr val="263338"/>
                </a:solidFill>
                <a:latin typeface="Trebuchet MS"/>
                <a:cs typeface="Trebuchet MS"/>
              </a:rPr>
              <a:t>t</a:t>
            </a:r>
            <a:r>
              <a:rPr sz="1000" spc="10" dirty="0">
                <a:solidFill>
                  <a:srgbClr val="263338"/>
                </a:solidFill>
                <a:latin typeface="Trebuchet MS"/>
                <a:cs typeface="Trebuchet MS"/>
              </a:rPr>
              <a:t>o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4350" y="1170975"/>
            <a:ext cx="8605520" cy="8070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100" i="1" spc="-130" dirty="0">
                <a:solidFill>
                  <a:srgbClr val="263338"/>
                </a:solidFill>
                <a:latin typeface="Georgia"/>
                <a:cs typeface="Georgia"/>
              </a:rPr>
              <a:t>L’importanza</a:t>
            </a:r>
            <a:r>
              <a:rPr sz="5100" i="1" spc="50" dirty="0">
                <a:solidFill>
                  <a:srgbClr val="263338"/>
                </a:solidFill>
                <a:latin typeface="Georgia"/>
                <a:cs typeface="Georgia"/>
              </a:rPr>
              <a:t> </a:t>
            </a:r>
            <a:r>
              <a:rPr sz="5100" i="1" spc="-120" dirty="0">
                <a:solidFill>
                  <a:srgbClr val="263338"/>
                </a:solidFill>
                <a:latin typeface="Georgia"/>
                <a:cs typeface="Georgia"/>
              </a:rPr>
              <a:t>della</a:t>
            </a:r>
            <a:r>
              <a:rPr sz="5100" i="1" spc="50" dirty="0">
                <a:solidFill>
                  <a:srgbClr val="263338"/>
                </a:solidFill>
                <a:latin typeface="Georgia"/>
                <a:cs typeface="Georgia"/>
              </a:rPr>
              <a:t> </a:t>
            </a:r>
            <a:r>
              <a:rPr sz="5100" i="1" spc="-125" dirty="0">
                <a:solidFill>
                  <a:srgbClr val="263338"/>
                </a:solidFill>
                <a:latin typeface="Georgia"/>
                <a:cs typeface="Georgia"/>
              </a:rPr>
              <a:t>formazione</a:t>
            </a:r>
            <a:endParaRPr sz="5100">
              <a:latin typeface="Georgia"/>
              <a:cs typeface="Georg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600" i="1" spc="-215" dirty="0">
                <a:latin typeface="Georgia"/>
                <a:cs typeface="Georgia"/>
              </a:rPr>
              <a:t>W</a:t>
            </a:r>
            <a:r>
              <a:rPr sz="6600" i="1" spc="-470" dirty="0">
                <a:latin typeface="Georgia"/>
                <a:cs typeface="Georgia"/>
              </a:rPr>
              <a:t> </a:t>
            </a:r>
            <a:r>
              <a:rPr spc="480" dirty="0"/>
              <a:t>L</a:t>
            </a:r>
            <a:r>
              <a:rPr spc="459" dirty="0"/>
              <a:t>A</a:t>
            </a:r>
            <a:r>
              <a:rPr spc="-740" dirty="0"/>
              <a:t> </a:t>
            </a:r>
            <a:r>
              <a:rPr spc="540" dirty="0"/>
              <a:t>SICUREZZ</a:t>
            </a:r>
            <a:r>
              <a:rPr spc="490" dirty="0"/>
              <a:t>A</a:t>
            </a:r>
            <a:r>
              <a:rPr spc="-795" dirty="0"/>
              <a:t> </a:t>
            </a:r>
            <a:r>
              <a:rPr sz="6600" i="1" spc="55" dirty="0">
                <a:latin typeface="Georgia"/>
                <a:cs typeface="Georgia"/>
              </a:rPr>
              <a:t>NEL</a:t>
            </a:r>
            <a:r>
              <a:rPr sz="6600" i="1" spc="-470" dirty="0">
                <a:latin typeface="Georgia"/>
                <a:cs typeface="Georgia"/>
              </a:rPr>
              <a:t> </a:t>
            </a:r>
            <a:r>
              <a:rPr spc="480" dirty="0"/>
              <a:t>L</a:t>
            </a:r>
            <a:r>
              <a:rPr spc="80" dirty="0"/>
              <a:t>A</a:t>
            </a:r>
            <a:r>
              <a:rPr spc="85" dirty="0"/>
              <a:t>V</a:t>
            </a:r>
            <a:r>
              <a:rPr spc="525" dirty="0"/>
              <a:t>O</a:t>
            </a:r>
            <a:r>
              <a:rPr u="heavy" spc="509" dirty="0">
                <a:uFill>
                  <a:solidFill>
                    <a:srgbClr val="B3C9FF"/>
                  </a:solidFill>
                </a:uFill>
              </a:rPr>
              <a:t>R</a:t>
            </a:r>
            <a:r>
              <a:rPr u="heavy" spc="520" dirty="0">
                <a:uFill>
                  <a:solidFill>
                    <a:srgbClr val="B3C9FF"/>
                  </a:solidFill>
                </a:uFill>
              </a:rPr>
              <a:t>O</a:t>
            </a:r>
            <a:r>
              <a:rPr u="heavy" spc="-715" dirty="0">
                <a:uFill>
                  <a:solidFill>
                    <a:srgbClr val="B3C9FF"/>
                  </a:solidFill>
                </a:uFill>
              </a:rPr>
              <a:t>!</a:t>
            </a:r>
            <a:endParaRPr sz="6600">
              <a:latin typeface="Georgia"/>
              <a:cs typeface="Georg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04000" y="514346"/>
            <a:ext cx="1141730" cy="1112520"/>
            <a:chOff x="504000" y="514346"/>
            <a:chExt cx="1141730" cy="1112520"/>
          </a:xfrm>
        </p:grpSpPr>
        <p:sp>
          <p:nvSpPr>
            <p:cNvPr id="14" name="object 14"/>
            <p:cNvSpPr/>
            <p:nvPr/>
          </p:nvSpPr>
          <p:spPr>
            <a:xfrm>
              <a:off x="504000" y="514346"/>
              <a:ext cx="1141730" cy="1112520"/>
            </a:xfrm>
            <a:custGeom>
              <a:avLst/>
              <a:gdLst/>
              <a:ahLst/>
              <a:cxnLst/>
              <a:rect l="l" t="t" r="r" b="b"/>
              <a:pathLst>
                <a:path w="1141730" h="1112520">
                  <a:moveTo>
                    <a:pt x="570725" y="0"/>
                  </a:moveTo>
                  <a:lnTo>
                    <a:pt x="521481" y="2041"/>
                  </a:lnTo>
                  <a:lnTo>
                    <a:pt x="473400" y="8053"/>
                  </a:lnTo>
                  <a:lnTo>
                    <a:pt x="426653" y="17869"/>
                  </a:lnTo>
                  <a:lnTo>
                    <a:pt x="381413" y="31323"/>
                  </a:lnTo>
                  <a:lnTo>
                    <a:pt x="337849" y="48247"/>
                  </a:lnTo>
                  <a:lnTo>
                    <a:pt x="296134" y="68475"/>
                  </a:lnTo>
                  <a:lnTo>
                    <a:pt x="256439" y="91839"/>
                  </a:lnTo>
                  <a:lnTo>
                    <a:pt x="218935" y="118172"/>
                  </a:lnTo>
                  <a:lnTo>
                    <a:pt x="183793" y="147308"/>
                  </a:lnTo>
                  <a:lnTo>
                    <a:pt x="151185" y="179080"/>
                  </a:lnTo>
                  <a:lnTo>
                    <a:pt x="121282" y="213321"/>
                  </a:lnTo>
                  <a:lnTo>
                    <a:pt x="94256" y="249864"/>
                  </a:lnTo>
                  <a:lnTo>
                    <a:pt x="70277" y="288542"/>
                  </a:lnTo>
                  <a:lnTo>
                    <a:pt x="49517" y="329187"/>
                  </a:lnTo>
                  <a:lnTo>
                    <a:pt x="32148" y="371634"/>
                  </a:lnTo>
                  <a:lnTo>
                    <a:pt x="18340" y="415715"/>
                  </a:lnTo>
                  <a:lnTo>
                    <a:pt x="8265" y="461263"/>
                  </a:lnTo>
                  <a:lnTo>
                    <a:pt x="2094" y="508112"/>
                  </a:lnTo>
                  <a:lnTo>
                    <a:pt x="0" y="556094"/>
                  </a:lnTo>
                  <a:lnTo>
                    <a:pt x="2094" y="604077"/>
                  </a:lnTo>
                  <a:lnTo>
                    <a:pt x="8265" y="650925"/>
                  </a:lnTo>
                  <a:lnTo>
                    <a:pt x="18340" y="696474"/>
                  </a:lnTo>
                  <a:lnTo>
                    <a:pt x="32148" y="740555"/>
                  </a:lnTo>
                  <a:lnTo>
                    <a:pt x="49517" y="783002"/>
                  </a:lnTo>
                  <a:lnTo>
                    <a:pt x="70277" y="823647"/>
                  </a:lnTo>
                  <a:lnTo>
                    <a:pt x="94256" y="862325"/>
                  </a:lnTo>
                  <a:lnTo>
                    <a:pt x="121282" y="898868"/>
                  </a:lnTo>
                  <a:lnTo>
                    <a:pt x="151185" y="933108"/>
                  </a:lnTo>
                  <a:lnTo>
                    <a:pt x="183793" y="964880"/>
                  </a:lnTo>
                  <a:lnTo>
                    <a:pt x="218935" y="994017"/>
                  </a:lnTo>
                  <a:lnTo>
                    <a:pt x="256439" y="1020350"/>
                  </a:lnTo>
                  <a:lnTo>
                    <a:pt x="296134" y="1043714"/>
                  </a:lnTo>
                  <a:lnTo>
                    <a:pt x="337849" y="1063942"/>
                  </a:lnTo>
                  <a:lnTo>
                    <a:pt x="381413" y="1080866"/>
                  </a:lnTo>
                  <a:lnTo>
                    <a:pt x="426653" y="1094319"/>
                  </a:lnTo>
                  <a:lnTo>
                    <a:pt x="473400" y="1104136"/>
                  </a:lnTo>
                  <a:lnTo>
                    <a:pt x="521481" y="1110148"/>
                  </a:lnTo>
                  <a:lnTo>
                    <a:pt x="570725" y="1112189"/>
                  </a:lnTo>
                  <a:lnTo>
                    <a:pt x="619969" y="1110148"/>
                  </a:lnTo>
                  <a:lnTo>
                    <a:pt x="668050" y="1104136"/>
                  </a:lnTo>
                  <a:lnTo>
                    <a:pt x="714796" y="1094319"/>
                  </a:lnTo>
                  <a:lnTo>
                    <a:pt x="760037" y="1080866"/>
                  </a:lnTo>
                  <a:lnTo>
                    <a:pt x="803600" y="1063942"/>
                  </a:lnTo>
                  <a:lnTo>
                    <a:pt x="845315" y="1043714"/>
                  </a:lnTo>
                  <a:lnTo>
                    <a:pt x="885011" y="1020350"/>
                  </a:lnTo>
                  <a:lnTo>
                    <a:pt x="922515" y="994017"/>
                  </a:lnTo>
                  <a:lnTo>
                    <a:pt x="957657" y="964880"/>
                  </a:lnTo>
                  <a:lnTo>
                    <a:pt x="990264" y="933108"/>
                  </a:lnTo>
                  <a:lnTo>
                    <a:pt x="1020167" y="898868"/>
                  </a:lnTo>
                  <a:lnTo>
                    <a:pt x="1047194" y="862325"/>
                  </a:lnTo>
                  <a:lnTo>
                    <a:pt x="1071173" y="823647"/>
                  </a:lnTo>
                  <a:lnTo>
                    <a:pt x="1091933" y="783002"/>
                  </a:lnTo>
                  <a:lnTo>
                    <a:pt x="1109302" y="740555"/>
                  </a:lnTo>
                  <a:lnTo>
                    <a:pt x="1123110" y="696474"/>
                  </a:lnTo>
                  <a:lnTo>
                    <a:pt x="1133185" y="650925"/>
                  </a:lnTo>
                  <a:lnTo>
                    <a:pt x="1139355" y="604077"/>
                  </a:lnTo>
                  <a:lnTo>
                    <a:pt x="1141450" y="556094"/>
                  </a:lnTo>
                  <a:lnTo>
                    <a:pt x="1139355" y="508112"/>
                  </a:lnTo>
                  <a:lnTo>
                    <a:pt x="1133185" y="461263"/>
                  </a:lnTo>
                  <a:lnTo>
                    <a:pt x="1123110" y="415715"/>
                  </a:lnTo>
                  <a:lnTo>
                    <a:pt x="1109302" y="371634"/>
                  </a:lnTo>
                  <a:lnTo>
                    <a:pt x="1091933" y="329187"/>
                  </a:lnTo>
                  <a:lnTo>
                    <a:pt x="1071173" y="288542"/>
                  </a:lnTo>
                  <a:lnTo>
                    <a:pt x="1047194" y="249864"/>
                  </a:lnTo>
                  <a:lnTo>
                    <a:pt x="1020167" y="213321"/>
                  </a:lnTo>
                  <a:lnTo>
                    <a:pt x="990264" y="179080"/>
                  </a:lnTo>
                  <a:lnTo>
                    <a:pt x="957657" y="147308"/>
                  </a:lnTo>
                  <a:lnTo>
                    <a:pt x="922515" y="118172"/>
                  </a:lnTo>
                  <a:lnTo>
                    <a:pt x="885011" y="91839"/>
                  </a:lnTo>
                  <a:lnTo>
                    <a:pt x="845315" y="68475"/>
                  </a:lnTo>
                  <a:lnTo>
                    <a:pt x="803600" y="48247"/>
                  </a:lnTo>
                  <a:lnTo>
                    <a:pt x="760037" y="31323"/>
                  </a:lnTo>
                  <a:lnTo>
                    <a:pt x="714796" y="17869"/>
                  </a:lnTo>
                  <a:lnTo>
                    <a:pt x="668050" y="8053"/>
                  </a:lnTo>
                  <a:lnTo>
                    <a:pt x="619969" y="2041"/>
                  </a:lnTo>
                  <a:lnTo>
                    <a:pt x="570725" y="0"/>
                  </a:lnTo>
                  <a:close/>
                </a:path>
              </a:pathLst>
            </a:custGeom>
            <a:solidFill>
              <a:srgbClr val="8CB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39369" y="1102824"/>
              <a:ext cx="436245" cy="452755"/>
            </a:xfrm>
            <a:custGeom>
              <a:avLst/>
              <a:gdLst/>
              <a:ahLst/>
              <a:cxnLst/>
              <a:rect l="l" t="t" r="r" b="b"/>
              <a:pathLst>
                <a:path w="436244" h="452755">
                  <a:moveTo>
                    <a:pt x="0" y="452145"/>
                  </a:moveTo>
                  <a:lnTo>
                    <a:pt x="49666" y="443418"/>
                  </a:lnTo>
                  <a:lnTo>
                    <a:pt x="97509" y="430063"/>
                  </a:lnTo>
                  <a:lnTo>
                    <a:pt x="143269" y="412332"/>
                  </a:lnTo>
                  <a:lnTo>
                    <a:pt x="186692" y="390474"/>
                  </a:lnTo>
                  <a:lnTo>
                    <a:pt x="227518" y="364740"/>
                  </a:lnTo>
                  <a:lnTo>
                    <a:pt x="265493" y="335380"/>
                  </a:lnTo>
                  <a:lnTo>
                    <a:pt x="300358" y="302644"/>
                  </a:lnTo>
                  <a:lnTo>
                    <a:pt x="331856" y="266782"/>
                  </a:lnTo>
                  <a:lnTo>
                    <a:pt x="359731" y="228046"/>
                  </a:lnTo>
                  <a:lnTo>
                    <a:pt x="383726" y="186685"/>
                  </a:lnTo>
                  <a:lnTo>
                    <a:pt x="403584" y="142949"/>
                  </a:lnTo>
                  <a:lnTo>
                    <a:pt x="419047" y="97090"/>
                  </a:lnTo>
                  <a:lnTo>
                    <a:pt x="429858" y="49356"/>
                  </a:lnTo>
                  <a:lnTo>
                    <a:pt x="435762" y="0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07107" y="582893"/>
              <a:ext cx="464820" cy="423545"/>
            </a:xfrm>
            <a:custGeom>
              <a:avLst/>
              <a:gdLst/>
              <a:ahLst/>
              <a:cxnLst/>
              <a:rect l="l" t="t" r="r" b="b"/>
              <a:pathLst>
                <a:path w="464819" h="423544">
                  <a:moveTo>
                    <a:pt x="464756" y="422935"/>
                  </a:moveTo>
                  <a:lnTo>
                    <a:pt x="455649" y="374661"/>
                  </a:lnTo>
                  <a:lnTo>
                    <a:pt x="441812" y="328169"/>
                  </a:lnTo>
                  <a:lnTo>
                    <a:pt x="423501" y="283708"/>
                  </a:lnTo>
                  <a:lnTo>
                    <a:pt x="400972" y="241526"/>
                  </a:lnTo>
                  <a:lnTo>
                    <a:pt x="374480" y="201874"/>
                  </a:lnTo>
                  <a:lnTo>
                    <a:pt x="344283" y="165001"/>
                  </a:lnTo>
                  <a:lnTo>
                    <a:pt x="310635" y="131157"/>
                  </a:lnTo>
                  <a:lnTo>
                    <a:pt x="273793" y="100591"/>
                  </a:lnTo>
                  <a:lnTo>
                    <a:pt x="234013" y="73552"/>
                  </a:lnTo>
                  <a:lnTo>
                    <a:pt x="191551" y="50290"/>
                  </a:lnTo>
                  <a:lnTo>
                    <a:pt x="146663" y="31054"/>
                  </a:lnTo>
                  <a:lnTo>
                    <a:pt x="99604" y="16094"/>
                  </a:lnTo>
                  <a:lnTo>
                    <a:pt x="50631" y="5660"/>
                  </a:lnTo>
                  <a:lnTo>
                    <a:pt x="0" y="0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4321" y="585917"/>
              <a:ext cx="436245" cy="452755"/>
            </a:xfrm>
            <a:custGeom>
              <a:avLst/>
              <a:gdLst/>
              <a:ahLst/>
              <a:cxnLst/>
              <a:rect l="l" t="t" r="r" b="b"/>
              <a:pathLst>
                <a:path w="436244" h="452755">
                  <a:moveTo>
                    <a:pt x="435762" y="0"/>
                  </a:moveTo>
                  <a:lnTo>
                    <a:pt x="386095" y="8727"/>
                  </a:lnTo>
                  <a:lnTo>
                    <a:pt x="338253" y="22081"/>
                  </a:lnTo>
                  <a:lnTo>
                    <a:pt x="292492" y="39812"/>
                  </a:lnTo>
                  <a:lnTo>
                    <a:pt x="249070" y="61670"/>
                  </a:lnTo>
                  <a:lnTo>
                    <a:pt x="208243" y="87405"/>
                  </a:lnTo>
                  <a:lnTo>
                    <a:pt x="170269" y="116765"/>
                  </a:lnTo>
                  <a:lnTo>
                    <a:pt x="135404" y="149501"/>
                  </a:lnTo>
                  <a:lnTo>
                    <a:pt x="103905" y="185362"/>
                  </a:lnTo>
                  <a:lnTo>
                    <a:pt x="76030" y="224098"/>
                  </a:lnTo>
                  <a:lnTo>
                    <a:pt x="52035" y="265459"/>
                  </a:lnTo>
                  <a:lnTo>
                    <a:pt x="32178" y="309195"/>
                  </a:lnTo>
                  <a:lnTo>
                    <a:pt x="16715" y="355055"/>
                  </a:lnTo>
                  <a:lnTo>
                    <a:pt x="5903" y="402788"/>
                  </a:lnTo>
                  <a:lnTo>
                    <a:pt x="0" y="452145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7589" y="1135058"/>
              <a:ext cx="464820" cy="423545"/>
            </a:xfrm>
            <a:custGeom>
              <a:avLst/>
              <a:gdLst/>
              <a:ahLst/>
              <a:cxnLst/>
              <a:rect l="l" t="t" r="r" b="b"/>
              <a:pathLst>
                <a:path w="464819" h="423544">
                  <a:moveTo>
                    <a:pt x="0" y="0"/>
                  </a:moveTo>
                  <a:lnTo>
                    <a:pt x="9106" y="48273"/>
                  </a:lnTo>
                  <a:lnTo>
                    <a:pt x="22944" y="94765"/>
                  </a:lnTo>
                  <a:lnTo>
                    <a:pt x="41255" y="139225"/>
                  </a:lnTo>
                  <a:lnTo>
                    <a:pt x="63784" y="181406"/>
                  </a:lnTo>
                  <a:lnTo>
                    <a:pt x="90275" y="221057"/>
                  </a:lnTo>
                  <a:lnTo>
                    <a:pt x="120473" y="257929"/>
                  </a:lnTo>
                  <a:lnTo>
                    <a:pt x="154120" y="291772"/>
                  </a:lnTo>
                  <a:lnTo>
                    <a:pt x="190962" y="322338"/>
                  </a:lnTo>
                  <a:lnTo>
                    <a:pt x="230742" y="349377"/>
                  </a:lnTo>
                  <a:lnTo>
                    <a:pt x="273204" y="372639"/>
                  </a:lnTo>
                  <a:lnTo>
                    <a:pt x="318093" y="391875"/>
                  </a:lnTo>
                  <a:lnTo>
                    <a:pt x="365152" y="406836"/>
                  </a:lnTo>
                  <a:lnTo>
                    <a:pt x="414125" y="417273"/>
                  </a:lnTo>
                  <a:lnTo>
                    <a:pt x="464756" y="422935"/>
                  </a:lnTo>
                </a:path>
              </a:pathLst>
            </a:custGeom>
            <a:ln w="20942">
              <a:solidFill>
                <a:srgbClr val="A92E4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3241" y="581900"/>
              <a:ext cx="1003300" cy="977265"/>
            </a:xfrm>
            <a:custGeom>
              <a:avLst/>
              <a:gdLst/>
              <a:ahLst/>
              <a:cxnLst/>
              <a:rect l="l" t="t" r="r" b="b"/>
              <a:pathLst>
                <a:path w="1003300" h="977265">
                  <a:moveTo>
                    <a:pt x="1002969" y="488543"/>
                  </a:moveTo>
                  <a:lnTo>
                    <a:pt x="1002969" y="488543"/>
                  </a:lnTo>
                </a:path>
                <a:path w="1003300" h="977265">
                  <a:moveTo>
                    <a:pt x="501484" y="0"/>
                  </a:moveTo>
                  <a:lnTo>
                    <a:pt x="501484" y="0"/>
                  </a:lnTo>
                </a:path>
                <a:path w="1003300" h="977265">
                  <a:moveTo>
                    <a:pt x="0" y="488543"/>
                  </a:moveTo>
                  <a:lnTo>
                    <a:pt x="0" y="488543"/>
                  </a:lnTo>
                </a:path>
                <a:path w="1003300" h="977265">
                  <a:moveTo>
                    <a:pt x="501484" y="977087"/>
                  </a:moveTo>
                  <a:lnTo>
                    <a:pt x="501484" y="977087"/>
                  </a:lnTo>
                </a:path>
              </a:pathLst>
            </a:custGeom>
            <a:ln w="20942">
              <a:solidFill>
                <a:srgbClr val="A92E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 rot="20160000">
            <a:off x="815776" y="823975"/>
            <a:ext cx="346271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750" spc="125" dirty="0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 rot="20160000">
            <a:off x="684785" y="1025430"/>
            <a:ext cx="787477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750" spc="95" dirty="0">
                <a:solidFill>
                  <a:srgbClr val="FFFFFF"/>
                </a:solidFill>
                <a:latin typeface="Trebuchet MS"/>
                <a:cs typeface="Trebuchet MS"/>
              </a:rPr>
              <a:t>APRILE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57000" y="1522006"/>
            <a:ext cx="1446530" cy="1368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95"/>
              </a:spcBef>
            </a:pPr>
            <a:r>
              <a:rPr sz="1650" spc="135" dirty="0">
                <a:solidFill>
                  <a:srgbClr val="A72C4A"/>
                </a:solidFill>
                <a:latin typeface="Trebuchet MS"/>
                <a:cs typeface="Trebuchet MS"/>
              </a:rPr>
              <a:t>PROMEMORIA  </a:t>
            </a:r>
            <a:r>
              <a:rPr sz="1650" spc="155" dirty="0">
                <a:solidFill>
                  <a:srgbClr val="A72C4A"/>
                </a:solidFill>
                <a:latin typeface="Trebuchet MS"/>
                <a:cs typeface="Trebuchet MS"/>
              </a:rPr>
              <a:t>PER</a:t>
            </a:r>
            <a:endParaRPr sz="1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120" dirty="0">
                <a:solidFill>
                  <a:srgbClr val="A72C4A"/>
                </a:solidFill>
                <a:latin typeface="Trebuchet MS"/>
                <a:cs typeface="Trebuchet MS"/>
              </a:rPr>
              <a:t>AZIENDE</a:t>
            </a:r>
            <a:endParaRPr sz="1650">
              <a:latin typeface="Trebuchet MS"/>
              <a:cs typeface="Trebuchet MS"/>
            </a:endParaRPr>
          </a:p>
          <a:p>
            <a:pPr marL="12700" marR="144145">
              <a:lnSpc>
                <a:spcPct val="106800"/>
              </a:lnSpc>
            </a:pPr>
            <a:r>
              <a:rPr sz="1650" spc="80" dirty="0">
                <a:solidFill>
                  <a:srgbClr val="A72C4A"/>
                </a:solidFill>
                <a:latin typeface="Trebuchet MS"/>
                <a:cs typeface="Trebuchet MS"/>
              </a:rPr>
              <a:t>SINDACATI </a:t>
            </a:r>
            <a:r>
              <a:rPr sz="1650" spc="85" dirty="0">
                <a:solidFill>
                  <a:srgbClr val="A72C4A"/>
                </a:solidFill>
                <a:latin typeface="Trebuchet MS"/>
                <a:cs typeface="Trebuchet MS"/>
              </a:rPr>
              <a:t> </a:t>
            </a:r>
            <a:r>
              <a:rPr sz="1650" spc="120" dirty="0">
                <a:solidFill>
                  <a:srgbClr val="A72C4A"/>
                </a:solidFill>
                <a:latin typeface="Trebuchet MS"/>
                <a:cs typeface="Trebuchet MS"/>
              </a:rPr>
              <a:t>L</a:t>
            </a:r>
            <a:r>
              <a:rPr sz="1650" spc="20" dirty="0">
                <a:solidFill>
                  <a:srgbClr val="A72C4A"/>
                </a:solidFill>
                <a:latin typeface="Trebuchet MS"/>
                <a:cs typeface="Trebuchet MS"/>
              </a:rPr>
              <a:t>AV</a:t>
            </a:r>
            <a:r>
              <a:rPr sz="1650" spc="150" dirty="0">
                <a:solidFill>
                  <a:srgbClr val="A72C4A"/>
                </a:solidFill>
                <a:latin typeface="Trebuchet MS"/>
                <a:cs typeface="Trebuchet MS"/>
              </a:rPr>
              <a:t>O</a:t>
            </a:r>
            <a:r>
              <a:rPr sz="1650" spc="135" dirty="0">
                <a:solidFill>
                  <a:srgbClr val="A72C4A"/>
                </a:solidFill>
                <a:latin typeface="Trebuchet MS"/>
                <a:cs typeface="Trebuchet MS"/>
              </a:rPr>
              <a:t>R</a:t>
            </a:r>
            <a:r>
              <a:rPr sz="1650" spc="-5" dirty="0">
                <a:solidFill>
                  <a:srgbClr val="A72C4A"/>
                </a:solidFill>
                <a:latin typeface="Trebuchet MS"/>
                <a:cs typeface="Trebuchet MS"/>
              </a:rPr>
              <a:t>A</a:t>
            </a:r>
            <a:r>
              <a:rPr sz="1650" spc="20" dirty="0">
                <a:solidFill>
                  <a:srgbClr val="A72C4A"/>
                </a:solidFill>
                <a:latin typeface="Trebuchet MS"/>
                <a:cs typeface="Trebuchet MS"/>
              </a:rPr>
              <a:t>T</a:t>
            </a:r>
            <a:r>
              <a:rPr sz="1650" spc="90" dirty="0">
                <a:solidFill>
                  <a:srgbClr val="A72C4A"/>
                </a:solidFill>
                <a:latin typeface="Trebuchet MS"/>
                <a:cs typeface="Trebuchet MS"/>
              </a:rPr>
              <a:t>ORI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2672001" y="1505181"/>
            <a:ext cx="30480" cy="1527175"/>
            <a:chOff x="12672001" y="1505181"/>
            <a:chExt cx="30480" cy="1527175"/>
          </a:xfrm>
        </p:grpSpPr>
        <p:sp>
          <p:nvSpPr>
            <p:cNvPr id="24" name="object 24"/>
            <p:cNvSpPr/>
            <p:nvPr/>
          </p:nvSpPr>
          <p:spPr>
            <a:xfrm>
              <a:off x="12686949" y="1505181"/>
              <a:ext cx="0" cy="1467485"/>
            </a:xfrm>
            <a:custGeom>
              <a:avLst/>
              <a:gdLst/>
              <a:ahLst/>
              <a:cxnLst/>
              <a:rect l="l" t="t" r="r" b="b"/>
              <a:pathLst>
                <a:path h="1467485">
                  <a:moveTo>
                    <a:pt x="0" y="0"/>
                  </a:moveTo>
                  <a:lnTo>
                    <a:pt x="0" y="1467358"/>
                  </a:lnTo>
                </a:path>
              </a:pathLst>
            </a:custGeom>
            <a:ln w="29895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86949" y="301700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9895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2775879" y="3017004"/>
            <a:ext cx="1467485" cy="0"/>
          </a:xfrm>
          <a:custGeom>
            <a:avLst/>
            <a:gdLst/>
            <a:ahLst/>
            <a:cxnLst/>
            <a:rect l="l" t="t" r="r" b="b"/>
            <a:pathLst>
              <a:path w="1467484">
                <a:moveTo>
                  <a:pt x="0" y="0"/>
                </a:moveTo>
                <a:lnTo>
                  <a:pt x="1467358" y="0"/>
                </a:lnTo>
              </a:path>
            </a:pathLst>
          </a:custGeom>
          <a:ln w="29895">
            <a:solidFill>
              <a:srgbClr val="B3C9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4272755" y="1401297"/>
            <a:ext cx="30480" cy="1527175"/>
            <a:chOff x="14272755" y="1401297"/>
            <a:chExt cx="30480" cy="1527175"/>
          </a:xfrm>
        </p:grpSpPr>
        <p:sp>
          <p:nvSpPr>
            <p:cNvPr id="28" name="object 28"/>
            <p:cNvSpPr/>
            <p:nvPr/>
          </p:nvSpPr>
          <p:spPr>
            <a:xfrm>
              <a:off x="14287703" y="1460717"/>
              <a:ext cx="0" cy="1467485"/>
            </a:xfrm>
            <a:custGeom>
              <a:avLst/>
              <a:gdLst/>
              <a:ahLst/>
              <a:cxnLst/>
              <a:rect l="l" t="t" r="r" b="b"/>
              <a:pathLst>
                <a:path h="1467485">
                  <a:moveTo>
                    <a:pt x="0" y="1467357"/>
                  </a:moveTo>
                  <a:lnTo>
                    <a:pt x="0" y="0"/>
                  </a:lnTo>
                </a:path>
              </a:pathLst>
            </a:custGeom>
            <a:ln w="29895">
              <a:solidFill>
                <a:srgbClr val="B3C9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287708" y="141624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9895">
              <a:solidFill>
                <a:srgbClr val="B3C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14287707" y="301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895">
            <a:solidFill>
              <a:srgbClr val="B3C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686949" y="1416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895">
            <a:solidFill>
              <a:srgbClr val="B3C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162011" y="5473246"/>
            <a:ext cx="3956050" cy="5213985"/>
            <a:chOff x="162011" y="5473246"/>
            <a:chExt cx="3956050" cy="5213985"/>
          </a:xfrm>
        </p:grpSpPr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5069" y="5473246"/>
              <a:ext cx="1105395" cy="109601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073630" y="5479211"/>
              <a:ext cx="1988820" cy="4286250"/>
            </a:xfrm>
            <a:custGeom>
              <a:avLst/>
              <a:gdLst/>
              <a:ahLst/>
              <a:cxnLst/>
              <a:rect l="l" t="t" r="r" b="b"/>
              <a:pathLst>
                <a:path w="1988820" h="4286250">
                  <a:moveTo>
                    <a:pt x="1714995" y="345440"/>
                  </a:moveTo>
                  <a:lnTo>
                    <a:pt x="1714830" y="320040"/>
                  </a:lnTo>
                  <a:lnTo>
                    <a:pt x="1709737" y="295910"/>
                  </a:lnTo>
                  <a:lnTo>
                    <a:pt x="1703425" y="284378"/>
                  </a:lnTo>
                  <a:lnTo>
                    <a:pt x="1703425" y="344170"/>
                  </a:lnTo>
                  <a:lnTo>
                    <a:pt x="1699145" y="365760"/>
                  </a:lnTo>
                  <a:lnTo>
                    <a:pt x="1677873" y="406400"/>
                  </a:lnTo>
                  <a:lnTo>
                    <a:pt x="1643278" y="435610"/>
                  </a:lnTo>
                  <a:lnTo>
                    <a:pt x="1576311" y="448310"/>
                  </a:lnTo>
                  <a:lnTo>
                    <a:pt x="1533690" y="436880"/>
                  </a:lnTo>
                  <a:lnTo>
                    <a:pt x="1498968" y="408940"/>
                  </a:lnTo>
                  <a:lnTo>
                    <a:pt x="1476883" y="368300"/>
                  </a:lnTo>
                  <a:lnTo>
                    <a:pt x="1472260" y="346710"/>
                  </a:lnTo>
                  <a:lnTo>
                    <a:pt x="1472120" y="323850"/>
                  </a:lnTo>
                  <a:lnTo>
                    <a:pt x="1476400" y="302260"/>
                  </a:lnTo>
                  <a:lnTo>
                    <a:pt x="1497672" y="261620"/>
                  </a:lnTo>
                  <a:lnTo>
                    <a:pt x="1532267" y="233680"/>
                  </a:lnTo>
                  <a:lnTo>
                    <a:pt x="1599234" y="219710"/>
                  </a:lnTo>
                  <a:lnTo>
                    <a:pt x="1641856" y="232410"/>
                  </a:lnTo>
                  <a:lnTo>
                    <a:pt x="1676565" y="259080"/>
                  </a:lnTo>
                  <a:lnTo>
                    <a:pt x="1698663" y="299720"/>
                  </a:lnTo>
                  <a:lnTo>
                    <a:pt x="1703285" y="321310"/>
                  </a:lnTo>
                  <a:lnTo>
                    <a:pt x="1703425" y="344170"/>
                  </a:lnTo>
                  <a:lnTo>
                    <a:pt x="1703425" y="284378"/>
                  </a:lnTo>
                  <a:lnTo>
                    <a:pt x="1685417" y="251460"/>
                  </a:lnTo>
                  <a:lnTo>
                    <a:pt x="1647240" y="222250"/>
                  </a:lnTo>
                  <a:lnTo>
                    <a:pt x="1638719" y="219710"/>
                  </a:lnTo>
                  <a:lnTo>
                    <a:pt x="1600352" y="208280"/>
                  </a:lnTo>
                  <a:lnTo>
                    <a:pt x="1549958" y="213360"/>
                  </a:lnTo>
                  <a:lnTo>
                    <a:pt x="1506131" y="237490"/>
                  </a:lnTo>
                  <a:lnTo>
                    <a:pt x="1474800" y="275590"/>
                  </a:lnTo>
                  <a:lnTo>
                    <a:pt x="1460550" y="322580"/>
                  </a:lnTo>
                  <a:lnTo>
                    <a:pt x="1460715" y="347980"/>
                  </a:lnTo>
                  <a:lnTo>
                    <a:pt x="1484274" y="408940"/>
                  </a:lnTo>
                  <a:lnTo>
                    <a:pt x="1512506" y="436880"/>
                  </a:lnTo>
                  <a:lnTo>
                    <a:pt x="1547749" y="454660"/>
                  </a:lnTo>
                  <a:lnTo>
                    <a:pt x="1587233" y="461010"/>
                  </a:lnTo>
                  <a:lnTo>
                    <a:pt x="1596783" y="461010"/>
                  </a:lnTo>
                  <a:lnTo>
                    <a:pt x="1606384" y="459740"/>
                  </a:lnTo>
                  <a:lnTo>
                    <a:pt x="1625600" y="454660"/>
                  </a:lnTo>
                  <a:lnTo>
                    <a:pt x="1642198" y="448310"/>
                  </a:lnTo>
                  <a:lnTo>
                    <a:pt x="1648853" y="445770"/>
                  </a:lnTo>
                  <a:lnTo>
                    <a:pt x="1669427" y="431800"/>
                  </a:lnTo>
                  <a:lnTo>
                    <a:pt x="1686877" y="414020"/>
                  </a:lnTo>
                  <a:lnTo>
                    <a:pt x="1700745" y="392430"/>
                  </a:lnTo>
                  <a:lnTo>
                    <a:pt x="1710283" y="369570"/>
                  </a:lnTo>
                  <a:lnTo>
                    <a:pt x="1714995" y="345440"/>
                  </a:lnTo>
                  <a:close/>
                </a:path>
                <a:path w="1988820" h="4286250">
                  <a:moveTo>
                    <a:pt x="1924646" y="335280"/>
                  </a:moveTo>
                  <a:lnTo>
                    <a:pt x="1923135" y="300990"/>
                  </a:lnTo>
                  <a:lnTo>
                    <a:pt x="1921408" y="293370"/>
                  </a:lnTo>
                  <a:lnTo>
                    <a:pt x="1917242" y="285750"/>
                  </a:lnTo>
                  <a:lnTo>
                    <a:pt x="1913293" y="282511"/>
                  </a:lnTo>
                  <a:lnTo>
                    <a:pt x="1913293" y="341630"/>
                  </a:lnTo>
                  <a:lnTo>
                    <a:pt x="1909533" y="346710"/>
                  </a:lnTo>
                  <a:lnTo>
                    <a:pt x="1861985" y="359410"/>
                  </a:lnTo>
                  <a:lnTo>
                    <a:pt x="1843379" y="386080"/>
                  </a:lnTo>
                  <a:lnTo>
                    <a:pt x="1841842" y="392430"/>
                  </a:lnTo>
                  <a:lnTo>
                    <a:pt x="1840064" y="398780"/>
                  </a:lnTo>
                  <a:lnTo>
                    <a:pt x="1839277" y="406400"/>
                  </a:lnTo>
                  <a:lnTo>
                    <a:pt x="1840407" y="412750"/>
                  </a:lnTo>
                  <a:lnTo>
                    <a:pt x="1843290" y="419100"/>
                  </a:lnTo>
                  <a:lnTo>
                    <a:pt x="1847824" y="424180"/>
                  </a:lnTo>
                  <a:lnTo>
                    <a:pt x="1885340" y="454660"/>
                  </a:lnTo>
                  <a:lnTo>
                    <a:pt x="1886572" y="461010"/>
                  </a:lnTo>
                  <a:lnTo>
                    <a:pt x="1865147" y="501650"/>
                  </a:lnTo>
                  <a:lnTo>
                    <a:pt x="1859153" y="504190"/>
                  </a:lnTo>
                  <a:lnTo>
                    <a:pt x="1853869" y="502920"/>
                  </a:lnTo>
                  <a:lnTo>
                    <a:pt x="1811591" y="492760"/>
                  </a:lnTo>
                  <a:lnTo>
                    <a:pt x="1804847" y="491490"/>
                  </a:lnTo>
                  <a:lnTo>
                    <a:pt x="1798269" y="492760"/>
                  </a:lnTo>
                  <a:lnTo>
                    <a:pt x="1792262" y="495300"/>
                  </a:lnTo>
                  <a:lnTo>
                    <a:pt x="1787232" y="500380"/>
                  </a:lnTo>
                  <a:lnTo>
                    <a:pt x="1782597" y="505460"/>
                  </a:lnTo>
                  <a:lnTo>
                    <a:pt x="1777720" y="510540"/>
                  </a:lnTo>
                  <a:lnTo>
                    <a:pt x="1772666" y="515620"/>
                  </a:lnTo>
                  <a:lnTo>
                    <a:pt x="1768652" y="521970"/>
                  </a:lnTo>
                  <a:lnTo>
                    <a:pt x="1766341" y="527050"/>
                  </a:lnTo>
                  <a:lnTo>
                    <a:pt x="1765820" y="534670"/>
                  </a:lnTo>
                  <a:lnTo>
                    <a:pt x="1767205" y="541020"/>
                  </a:lnTo>
                  <a:lnTo>
                    <a:pt x="1783880" y="586740"/>
                  </a:lnTo>
                  <a:lnTo>
                    <a:pt x="1781810" y="593090"/>
                  </a:lnTo>
                  <a:lnTo>
                    <a:pt x="1742681" y="617220"/>
                  </a:lnTo>
                  <a:lnTo>
                    <a:pt x="1736191" y="617220"/>
                  </a:lnTo>
                  <a:lnTo>
                    <a:pt x="1705229" y="586740"/>
                  </a:lnTo>
                  <a:lnTo>
                    <a:pt x="1701355" y="582930"/>
                  </a:lnTo>
                  <a:lnTo>
                    <a:pt x="1695894" y="579120"/>
                  </a:lnTo>
                  <a:lnTo>
                    <a:pt x="1689646" y="576580"/>
                  </a:lnTo>
                  <a:lnTo>
                    <a:pt x="1683029" y="576580"/>
                  </a:lnTo>
                  <a:lnTo>
                    <a:pt x="1676450" y="577850"/>
                  </a:lnTo>
                  <a:lnTo>
                    <a:pt x="1669757" y="580390"/>
                  </a:lnTo>
                  <a:lnTo>
                    <a:pt x="1662823" y="581660"/>
                  </a:lnTo>
                  <a:lnTo>
                    <a:pt x="1629854" y="651510"/>
                  </a:lnTo>
                  <a:lnTo>
                    <a:pt x="1625041" y="655320"/>
                  </a:lnTo>
                  <a:lnTo>
                    <a:pt x="1584477" y="656590"/>
                  </a:lnTo>
                  <a:lnTo>
                    <a:pt x="1578432" y="657860"/>
                  </a:lnTo>
                  <a:lnTo>
                    <a:pt x="1573479" y="654050"/>
                  </a:lnTo>
                  <a:lnTo>
                    <a:pt x="1560576" y="607060"/>
                  </a:lnTo>
                  <a:lnTo>
                    <a:pt x="1527517" y="586740"/>
                  </a:lnTo>
                  <a:lnTo>
                    <a:pt x="1518793" y="584200"/>
                  </a:lnTo>
                  <a:lnTo>
                    <a:pt x="1507845" y="584200"/>
                  </a:lnTo>
                  <a:lnTo>
                    <a:pt x="1500987" y="586740"/>
                  </a:lnTo>
                  <a:lnTo>
                    <a:pt x="1464551" y="629920"/>
                  </a:lnTo>
                  <a:lnTo>
                    <a:pt x="1458264" y="631190"/>
                  </a:lnTo>
                  <a:lnTo>
                    <a:pt x="1417091" y="610870"/>
                  </a:lnTo>
                  <a:lnTo>
                    <a:pt x="1414526" y="604520"/>
                  </a:lnTo>
                  <a:lnTo>
                    <a:pt x="1427111" y="557530"/>
                  </a:lnTo>
                  <a:lnTo>
                    <a:pt x="1427899" y="549910"/>
                  </a:lnTo>
                  <a:lnTo>
                    <a:pt x="1426781" y="543560"/>
                  </a:lnTo>
                  <a:lnTo>
                    <a:pt x="1423911" y="538480"/>
                  </a:lnTo>
                  <a:lnTo>
                    <a:pt x="1419402" y="533400"/>
                  </a:lnTo>
                  <a:lnTo>
                    <a:pt x="1413992" y="528320"/>
                  </a:lnTo>
                  <a:lnTo>
                    <a:pt x="1408722" y="523240"/>
                  </a:lnTo>
                  <a:lnTo>
                    <a:pt x="1403680" y="518160"/>
                  </a:lnTo>
                  <a:lnTo>
                    <a:pt x="1398231" y="514350"/>
                  </a:lnTo>
                  <a:lnTo>
                    <a:pt x="1391970" y="513080"/>
                  </a:lnTo>
                  <a:lnTo>
                    <a:pt x="1385303" y="511810"/>
                  </a:lnTo>
                  <a:lnTo>
                    <a:pt x="1378673" y="513080"/>
                  </a:lnTo>
                  <a:lnTo>
                    <a:pt x="1332242" y="529590"/>
                  </a:lnTo>
                  <a:lnTo>
                    <a:pt x="1326210" y="528320"/>
                  </a:lnTo>
                  <a:lnTo>
                    <a:pt x="1301292" y="488950"/>
                  </a:lnTo>
                  <a:lnTo>
                    <a:pt x="1301991" y="482600"/>
                  </a:lnTo>
                  <a:lnTo>
                    <a:pt x="1336636" y="448310"/>
                  </a:lnTo>
                  <a:lnTo>
                    <a:pt x="1340700" y="443230"/>
                  </a:lnTo>
                  <a:lnTo>
                    <a:pt x="1343063" y="436880"/>
                  </a:lnTo>
                  <a:lnTo>
                    <a:pt x="1343609" y="430530"/>
                  </a:lnTo>
                  <a:lnTo>
                    <a:pt x="1342263" y="422910"/>
                  </a:lnTo>
                  <a:lnTo>
                    <a:pt x="1339850" y="416560"/>
                  </a:lnTo>
                  <a:lnTo>
                    <a:pt x="1337678" y="410210"/>
                  </a:lnTo>
                  <a:lnTo>
                    <a:pt x="1268450" y="377190"/>
                  </a:lnTo>
                  <a:lnTo>
                    <a:pt x="1264259" y="373380"/>
                  </a:lnTo>
                  <a:lnTo>
                    <a:pt x="1262253" y="326390"/>
                  </a:lnTo>
                  <a:lnTo>
                    <a:pt x="1266037" y="321310"/>
                  </a:lnTo>
                  <a:lnTo>
                    <a:pt x="1313561" y="308610"/>
                  </a:lnTo>
                  <a:lnTo>
                    <a:pt x="1319809" y="306070"/>
                  </a:lnTo>
                  <a:lnTo>
                    <a:pt x="1324978" y="302260"/>
                  </a:lnTo>
                  <a:lnTo>
                    <a:pt x="1328775" y="295910"/>
                  </a:lnTo>
                  <a:lnTo>
                    <a:pt x="1330909" y="289560"/>
                  </a:lnTo>
                  <a:lnTo>
                    <a:pt x="1332153" y="283210"/>
                  </a:lnTo>
                  <a:lnTo>
                    <a:pt x="1333690" y="275590"/>
                  </a:lnTo>
                  <a:lnTo>
                    <a:pt x="1335481" y="269240"/>
                  </a:lnTo>
                  <a:lnTo>
                    <a:pt x="1336255" y="262890"/>
                  </a:lnTo>
                  <a:lnTo>
                    <a:pt x="1335138" y="255270"/>
                  </a:lnTo>
                  <a:lnTo>
                    <a:pt x="1332255" y="250190"/>
                  </a:lnTo>
                  <a:lnTo>
                    <a:pt x="1327734" y="245110"/>
                  </a:lnTo>
                  <a:lnTo>
                    <a:pt x="1290205" y="213360"/>
                  </a:lnTo>
                  <a:lnTo>
                    <a:pt x="1288973" y="207010"/>
                  </a:lnTo>
                  <a:lnTo>
                    <a:pt x="1310436" y="166370"/>
                  </a:lnTo>
                  <a:lnTo>
                    <a:pt x="1316278" y="163830"/>
                  </a:lnTo>
                  <a:lnTo>
                    <a:pt x="1363967" y="176530"/>
                  </a:lnTo>
                  <a:lnTo>
                    <a:pt x="1370711" y="176530"/>
                  </a:lnTo>
                  <a:lnTo>
                    <a:pt x="1377315" y="175260"/>
                  </a:lnTo>
                  <a:lnTo>
                    <a:pt x="1383334" y="172720"/>
                  </a:lnTo>
                  <a:lnTo>
                    <a:pt x="1388389" y="167640"/>
                  </a:lnTo>
                  <a:lnTo>
                    <a:pt x="1389532" y="166370"/>
                  </a:lnTo>
                  <a:lnTo>
                    <a:pt x="1392986" y="162560"/>
                  </a:lnTo>
                  <a:lnTo>
                    <a:pt x="1397825" y="157480"/>
                  </a:lnTo>
                  <a:lnTo>
                    <a:pt x="1402791" y="152400"/>
                  </a:lnTo>
                  <a:lnTo>
                    <a:pt x="1406842" y="147320"/>
                  </a:lnTo>
                  <a:lnTo>
                    <a:pt x="1409179" y="140970"/>
                  </a:lnTo>
                  <a:lnTo>
                    <a:pt x="1409712" y="134620"/>
                  </a:lnTo>
                  <a:lnTo>
                    <a:pt x="1408341" y="128270"/>
                  </a:lnTo>
                  <a:lnTo>
                    <a:pt x="1391678" y="81280"/>
                  </a:lnTo>
                  <a:lnTo>
                    <a:pt x="1393748" y="76200"/>
                  </a:lnTo>
                  <a:lnTo>
                    <a:pt x="1432941" y="50800"/>
                  </a:lnTo>
                  <a:lnTo>
                    <a:pt x="1439303" y="50800"/>
                  </a:lnTo>
                  <a:lnTo>
                    <a:pt x="1474203" y="85090"/>
                  </a:lnTo>
                  <a:lnTo>
                    <a:pt x="1479651" y="90170"/>
                  </a:lnTo>
                  <a:lnTo>
                    <a:pt x="1485887" y="91440"/>
                  </a:lnTo>
                  <a:lnTo>
                    <a:pt x="1492516" y="92710"/>
                  </a:lnTo>
                  <a:lnTo>
                    <a:pt x="1499108" y="91440"/>
                  </a:lnTo>
                  <a:lnTo>
                    <a:pt x="1505775" y="88900"/>
                  </a:lnTo>
                  <a:lnTo>
                    <a:pt x="1512697" y="86360"/>
                  </a:lnTo>
                  <a:lnTo>
                    <a:pt x="1519694" y="85090"/>
                  </a:lnTo>
                  <a:lnTo>
                    <a:pt x="1525879" y="82550"/>
                  </a:lnTo>
                  <a:lnTo>
                    <a:pt x="1527162" y="81280"/>
                  </a:lnTo>
                  <a:lnTo>
                    <a:pt x="1531010" y="77470"/>
                  </a:lnTo>
                  <a:lnTo>
                    <a:pt x="1534795" y="72390"/>
                  </a:lnTo>
                  <a:lnTo>
                    <a:pt x="1536954" y="66040"/>
                  </a:lnTo>
                  <a:lnTo>
                    <a:pt x="1545691" y="17780"/>
                  </a:lnTo>
                  <a:lnTo>
                    <a:pt x="1550517" y="13970"/>
                  </a:lnTo>
                  <a:lnTo>
                    <a:pt x="1596936" y="11430"/>
                  </a:lnTo>
                  <a:lnTo>
                    <a:pt x="1602079" y="15240"/>
                  </a:lnTo>
                  <a:lnTo>
                    <a:pt x="1614982" y="62230"/>
                  </a:lnTo>
                  <a:lnTo>
                    <a:pt x="1617687" y="68580"/>
                  </a:lnTo>
                  <a:lnTo>
                    <a:pt x="1621967" y="73660"/>
                  </a:lnTo>
                  <a:lnTo>
                    <a:pt x="1627492" y="77470"/>
                  </a:lnTo>
                  <a:lnTo>
                    <a:pt x="1633956" y="78740"/>
                  </a:lnTo>
                  <a:lnTo>
                    <a:pt x="1648015" y="81280"/>
                  </a:lnTo>
                  <a:lnTo>
                    <a:pt x="1654822" y="83820"/>
                  </a:lnTo>
                  <a:lnTo>
                    <a:pt x="1661528" y="83820"/>
                  </a:lnTo>
                  <a:lnTo>
                    <a:pt x="1668106" y="82550"/>
                  </a:lnTo>
                  <a:lnTo>
                    <a:pt x="1674126" y="80010"/>
                  </a:lnTo>
                  <a:lnTo>
                    <a:pt x="1679206" y="76200"/>
                  </a:lnTo>
                  <a:lnTo>
                    <a:pt x="1681314" y="73660"/>
                  </a:lnTo>
                  <a:lnTo>
                    <a:pt x="1710931" y="38100"/>
                  </a:lnTo>
                  <a:lnTo>
                    <a:pt x="1717370" y="36830"/>
                  </a:lnTo>
                  <a:lnTo>
                    <a:pt x="1758454" y="58420"/>
                  </a:lnTo>
                  <a:lnTo>
                    <a:pt x="1761020" y="63500"/>
                  </a:lnTo>
                  <a:lnTo>
                    <a:pt x="1748434" y="111760"/>
                  </a:lnTo>
                  <a:lnTo>
                    <a:pt x="1747634" y="118110"/>
                  </a:lnTo>
                  <a:lnTo>
                    <a:pt x="1748739" y="124460"/>
                  </a:lnTo>
                  <a:lnTo>
                    <a:pt x="1751596" y="130810"/>
                  </a:lnTo>
                  <a:lnTo>
                    <a:pt x="1756079" y="135890"/>
                  </a:lnTo>
                  <a:lnTo>
                    <a:pt x="1761540" y="139700"/>
                  </a:lnTo>
                  <a:lnTo>
                    <a:pt x="1766874" y="144780"/>
                  </a:lnTo>
                  <a:lnTo>
                    <a:pt x="1771942" y="149860"/>
                  </a:lnTo>
                  <a:lnTo>
                    <a:pt x="1777352" y="153670"/>
                  </a:lnTo>
                  <a:lnTo>
                    <a:pt x="1783588" y="156210"/>
                  </a:lnTo>
                  <a:lnTo>
                    <a:pt x="1790242" y="156210"/>
                  </a:lnTo>
                  <a:lnTo>
                    <a:pt x="1796884" y="154940"/>
                  </a:lnTo>
                  <a:lnTo>
                    <a:pt x="1821865" y="146050"/>
                  </a:lnTo>
                  <a:lnTo>
                    <a:pt x="1843278" y="138430"/>
                  </a:lnTo>
                  <a:lnTo>
                    <a:pt x="1849323" y="140970"/>
                  </a:lnTo>
                  <a:lnTo>
                    <a:pt x="1874240" y="179070"/>
                  </a:lnTo>
                  <a:lnTo>
                    <a:pt x="1873554" y="185420"/>
                  </a:lnTo>
                  <a:lnTo>
                    <a:pt x="1838921" y="219710"/>
                  </a:lnTo>
                  <a:lnTo>
                    <a:pt x="1834845" y="226060"/>
                  </a:lnTo>
                  <a:lnTo>
                    <a:pt x="1832495" y="232410"/>
                  </a:lnTo>
                  <a:lnTo>
                    <a:pt x="1831936" y="238760"/>
                  </a:lnTo>
                  <a:lnTo>
                    <a:pt x="1833295" y="245110"/>
                  </a:lnTo>
                  <a:lnTo>
                    <a:pt x="1835683" y="251460"/>
                  </a:lnTo>
                  <a:lnTo>
                    <a:pt x="1837855" y="259080"/>
                  </a:lnTo>
                  <a:lnTo>
                    <a:pt x="1907108" y="290830"/>
                  </a:lnTo>
                  <a:lnTo>
                    <a:pt x="1911286" y="295910"/>
                  </a:lnTo>
                  <a:lnTo>
                    <a:pt x="1913293" y="341630"/>
                  </a:lnTo>
                  <a:lnTo>
                    <a:pt x="1913293" y="282511"/>
                  </a:lnTo>
                  <a:lnTo>
                    <a:pt x="1911070" y="280670"/>
                  </a:lnTo>
                  <a:lnTo>
                    <a:pt x="1903349" y="278130"/>
                  </a:lnTo>
                  <a:lnTo>
                    <a:pt x="1855952" y="270510"/>
                  </a:lnTo>
                  <a:lnTo>
                    <a:pt x="1852129" y="266700"/>
                  </a:lnTo>
                  <a:lnTo>
                    <a:pt x="1848980" y="255270"/>
                  </a:lnTo>
                  <a:lnTo>
                    <a:pt x="1846707" y="247650"/>
                  </a:lnTo>
                  <a:lnTo>
                    <a:pt x="1842630" y="236220"/>
                  </a:lnTo>
                  <a:lnTo>
                    <a:pt x="1843786" y="231140"/>
                  </a:lnTo>
                  <a:lnTo>
                    <a:pt x="1877682" y="198120"/>
                  </a:lnTo>
                  <a:lnTo>
                    <a:pt x="1882406" y="190500"/>
                  </a:lnTo>
                  <a:lnTo>
                    <a:pt x="1884565" y="182880"/>
                  </a:lnTo>
                  <a:lnTo>
                    <a:pt x="1884083" y="175260"/>
                  </a:lnTo>
                  <a:lnTo>
                    <a:pt x="1862239" y="138430"/>
                  </a:lnTo>
                  <a:lnTo>
                    <a:pt x="1841881" y="128270"/>
                  </a:lnTo>
                  <a:lnTo>
                    <a:pt x="1833816" y="129540"/>
                  </a:lnTo>
                  <a:lnTo>
                    <a:pt x="1788426" y="146050"/>
                  </a:lnTo>
                  <a:lnTo>
                    <a:pt x="1783384" y="144780"/>
                  </a:lnTo>
                  <a:lnTo>
                    <a:pt x="1774786" y="135890"/>
                  </a:lnTo>
                  <a:lnTo>
                    <a:pt x="1769224" y="130810"/>
                  </a:lnTo>
                  <a:lnTo>
                    <a:pt x="1759940" y="123190"/>
                  </a:lnTo>
                  <a:lnTo>
                    <a:pt x="1758442" y="119380"/>
                  </a:lnTo>
                  <a:lnTo>
                    <a:pt x="1770761" y="72390"/>
                  </a:lnTo>
                  <a:lnTo>
                    <a:pt x="1771497" y="64770"/>
                  </a:lnTo>
                  <a:lnTo>
                    <a:pt x="1769529" y="57150"/>
                  </a:lnTo>
                  <a:lnTo>
                    <a:pt x="1765134" y="49530"/>
                  </a:lnTo>
                  <a:lnTo>
                    <a:pt x="1758581" y="45720"/>
                  </a:lnTo>
                  <a:lnTo>
                    <a:pt x="1741995" y="36830"/>
                  </a:lnTo>
                  <a:lnTo>
                    <a:pt x="1727784" y="29210"/>
                  </a:lnTo>
                  <a:lnTo>
                    <a:pt x="1719961" y="26670"/>
                  </a:lnTo>
                  <a:lnTo>
                    <a:pt x="1712023" y="26670"/>
                  </a:lnTo>
                  <a:lnTo>
                    <a:pt x="1704606" y="30480"/>
                  </a:lnTo>
                  <a:lnTo>
                    <a:pt x="1698345" y="35560"/>
                  </a:lnTo>
                  <a:lnTo>
                    <a:pt x="1667256" y="72390"/>
                  </a:lnTo>
                  <a:lnTo>
                    <a:pt x="1662277" y="73660"/>
                  </a:lnTo>
                  <a:lnTo>
                    <a:pt x="1650593" y="71120"/>
                  </a:lnTo>
                  <a:lnTo>
                    <a:pt x="1643253" y="68580"/>
                  </a:lnTo>
                  <a:lnTo>
                    <a:pt x="1631238" y="67310"/>
                  </a:lnTo>
                  <a:lnTo>
                    <a:pt x="1627416" y="63500"/>
                  </a:lnTo>
                  <a:lnTo>
                    <a:pt x="1614805" y="17780"/>
                  </a:lnTo>
                  <a:lnTo>
                    <a:pt x="1611934" y="11430"/>
                  </a:lnTo>
                  <a:lnTo>
                    <a:pt x="1611363" y="10160"/>
                  </a:lnTo>
                  <a:lnTo>
                    <a:pt x="1605826" y="3810"/>
                  </a:lnTo>
                  <a:lnTo>
                    <a:pt x="1598701" y="1270"/>
                  </a:lnTo>
                  <a:lnTo>
                    <a:pt x="1590522" y="0"/>
                  </a:lnTo>
                  <a:lnTo>
                    <a:pt x="1555838" y="1270"/>
                  </a:lnTo>
                  <a:lnTo>
                    <a:pt x="1524673" y="68580"/>
                  </a:lnTo>
                  <a:lnTo>
                    <a:pt x="1521193" y="72390"/>
                  </a:lnTo>
                  <a:lnTo>
                    <a:pt x="1509356" y="74930"/>
                  </a:lnTo>
                  <a:lnTo>
                    <a:pt x="1502117" y="77470"/>
                  </a:lnTo>
                  <a:lnTo>
                    <a:pt x="1490751" y="81280"/>
                  </a:lnTo>
                  <a:lnTo>
                    <a:pt x="1485709" y="81280"/>
                  </a:lnTo>
                  <a:lnTo>
                    <a:pt x="1455381" y="50800"/>
                  </a:lnTo>
                  <a:lnTo>
                    <a:pt x="1451597" y="46990"/>
                  </a:lnTo>
                  <a:lnTo>
                    <a:pt x="1444879" y="43180"/>
                  </a:lnTo>
                  <a:lnTo>
                    <a:pt x="1437233" y="40640"/>
                  </a:lnTo>
                  <a:lnTo>
                    <a:pt x="1429296" y="40640"/>
                  </a:lnTo>
                  <a:lnTo>
                    <a:pt x="1392453" y="62230"/>
                  </a:lnTo>
                  <a:lnTo>
                    <a:pt x="1381290" y="82550"/>
                  </a:lnTo>
                  <a:lnTo>
                    <a:pt x="1382737" y="91440"/>
                  </a:lnTo>
                  <a:lnTo>
                    <a:pt x="1399032" y="135890"/>
                  </a:lnTo>
                  <a:lnTo>
                    <a:pt x="1397914" y="140970"/>
                  </a:lnTo>
                  <a:lnTo>
                    <a:pt x="1389380" y="149860"/>
                  </a:lnTo>
                  <a:lnTo>
                    <a:pt x="1384325" y="154940"/>
                  </a:lnTo>
                  <a:lnTo>
                    <a:pt x="1376476" y="163830"/>
                  </a:lnTo>
                  <a:lnTo>
                    <a:pt x="1371485" y="166370"/>
                  </a:lnTo>
                  <a:lnTo>
                    <a:pt x="1362163" y="163830"/>
                  </a:lnTo>
                  <a:lnTo>
                    <a:pt x="1324864" y="153670"/>
                  </a:lnTo>
                  <a:lnTo>
                    <a:pt x="1316697" y="153670"/>
                  </a:lnTo>
                  <a:lnTo>
                    <a:pt x="1309001" y="154940"/>
                  </a:lnTo>
                  <a:lnTo>
                    <a:pt x="1302385" y="160020"/>
                  </a:lnTo>
                  <a:lnTo>
                    <a:pt x="1297432" y="166370"/>
                  </a:lnTo>
                  <a:lnTo>
                    <a:pt x="1281391" y="196850"/>
                  </a:lnTo>
                  <a:lnTo>
                    <a:pt x="1278864" y="204470"/>
                  </a:lnTo>
                  <a:lnTo>
                    <a:pt x="1279067" y="212090"/>
                  </a:lnTo>
                  <a:lnTo>
                    <a:pt x="1281899" y="219710"/>
                  </a:lnTo>
                  <a:lnTo>
                    <a:pt x="1287208" y="226060"/>
                  </a:lnTo>
                  <a:lnTo>
                    <a:pt x="1323911" y="256540"/>
                  </a:lnTo>
                  <a:lnTo>
                    <a:pt x="1325473" y="261620"/>
                  </a:lnTo>
                  <a:lnTo>
                    <a:pt x="1322387" y="273050"/>
                  </a:lnTo>
                  <a:lnTo>
                    <a:pt x="1320774" y="280670"/>
                  </a:lnTo>
                  <a:lnTo>
                    <a:pt x="1318653" y="292100"/>
                  </a:lnTo>
                  <a:lnTo>
                    <a:pt x="1315123" y="295910"/>
                  </a:lnTo>
                  <a:lnTo>
                    <a:pt x="1268628" y="308610"/>
                  </a:lnTo>
                  <a:lnTo>
                    <a:pt x="1250911" y="332740"/>
                  </a:lnTo>
                  <a:lnTo>
                    <a:pt x="1252410" y="367030"/>
                  </a:lnTo>
                  <a:lnTo>
                    <a:pt x="1319593" y="398780"/>
                  </a:lnTo>
                  <a:lnTo>
                    <a:pt x="1323428" y="401320"/>
                  </a:lnTo>
                  <a:lnTo>
                    <a:pt x="1326553" y="412750"/>
                  </a:lnTo>
                  <a:lnTo>
                    <a:pt x="1328826" y="420370"/>
                  </a:lnTo>
                  <a:lnTo>
                    <a:pt x="1332915" y="431800"/>
                  </a:lnTo>
                  <a:lnTo>
                    <a:pt x="1331760" y="436880"/>
                  </a:lnTo>
                  <a:lnTo>
                    <a:pt x="1297876" y="471170"/>
                  </a:lnTo>
                  <a:lnTo>
                    <a:pt x="1293139" y="477520"/>
                  </a:lnTo>
                  <a:lnTo>
                    <a:pt x="1290980" y="485140"/>
                  </a:lnTo>
                  <a:lnTo>
                    <a:pt x="1291463" y="492760"/>
                  </a:lnTo>
                  <a:lnTo>
                    <a:pt x="1313319" y="529590"/>
                  </a:lnTo>
                  <a:lnTo>
                    <a:pt x="1333677" y="541020"/>
                  </a:lnTo>
                  <a:lnTo>
                    <a:pt x="1341742" y="538480"/>
                  </a:lnTo>
                  <a:lnTo>
                    <a:pt x="1368209" y="529590"/>
                  </a:lnTo>
                  <a:lnTo>
                    <a:pt x="1387119" y="523240"/>
                  </a:lnTo>
                  <a:lnTo>
                    <a:pt x="1392186" y="523240"/>
                  </a:lnTo>
                  <a:lnTo>
                    <a:pt x="1400810" y="532130"/>
                  </a:lnTo>
                  <a:lnTo>
                    <a:pt x="1406321" y="537210"/>
                  </a:lnTo>
                  <a:lnTo>
                    <a:pt x="1415567" y="544830"/>
                  </a:lnTo>
                  <a:lnTo>
                    <a:pt x="1417104" y="549910"/>
                  </a:lnTo>
                  <a:lnTo>
                    <a:pt x="1404785" y="595630"/>
                  </a:lnTo>
                  <a:lnTo>
                    <a:pt x="1404061" y="604520"/>
                  </a:lnTo>
                  <a:lnTo>
                    <a:pt x="1447774" y="638810"/>
                  </a:lnTo>
                  <a:lnTo>
                    <a:pt x="1455559" y="641350"/>
                  </a:lnTo>
                  <a:lnTo>
                    <a:pt x="1463497" y="641350"/>
                  </a:lnTo>
                  <a:lnTo>
                    <a:pt x="1470926" y="638810"/>
                  </a:lnTo>
                  <a:lnTo>
                    <a:pt x="1477200" y="633730"/>
                  </a:lnTo>
                  <a:lnTo>
                    <a:pt x="1479346" y="631190"/>
                  </a:lnTo>
                  <a:lnTo>
                    <a:pt x="1508290" y="596900"/>
                  </a:lnTo>
                  <a:lnTo>
                    <a:pt x="1513281" y="594360"/>
                  </a:lnTo>
                  <a:lnTo>
                    <a:pt x="1524939" y="598170"/>
                  </a:lnTo>
                  <a:lnTo>
                    <a:pt x="1532267" y="599440"/>
                  </a:lnTo>
                  <a:lnTo>
                    <a:pt x="1544307" y="601980"/>
                  </a:lnTo>
                  <a:lnTo>
                    <a:pt x="1548117" y="604520"/>
                  </a:lnTo>
                  <a:lnTo>
                    <a:pt x="1560753" y="651510"/>
                  </a:lnTo>
                  <a:lnTo>
                    <a:pt x="1564043" y="657860"/>
                  </a:lnTo>
                  <a:lnTo>
                    <a:pt x="1569313" y="664210"/>
                  </a:lnTo>
                  <a:lnTo>
                    <a:pt x="1576057" y="668020"/>
                  </a:lnTo>
                  <a:lnTo>
                    <a:pt x="1584223" y="668020"/>
                  </a:lnTo>
                  <a:lnTo>
                    <a:pt x="1619719" y="666750"/>
                  </a:lnTo>
                  <a:lnTo>
                    <a:pt x="1627733" y="665480"/>
                  </a:lnTo>
                  <a:lnTo>
                    <a:pt x="1634502" y="661670"/>
                  </a:lnTo>
                  <a:lnTo>
                    <a:pt x="1637512" y="657860"/>
                  </a:lnTo>
                  <a:lnTo>
                    <a:pt x="1639519" y="655320"/>
                  </a:lnTo>
                  <a:lnTo>
                    <a:pt x="1642313" y="647700"/>
                  </a:lnTo>
                  <a:lnTo>
                    <a:pt x="1650034" y="604520"/>
                  </a:lnTo>
                  <a:lnTo>
                    <a:pt x="1650873" y="600710"/>
                  </a:lnTo>
                  <a:lnTo>
                    <a:pt x="1654352" y="596900"/>
                  </a:lnTo>
                  <a:lnTo>
                    <a:pt x="1666163" y="593090"/>
                  </a:lnTo>
                  <a:lnTo>
                    <a:pt x="1673402" y="590550"/>
                  </a:lnTo>
                  <a:lnTo>
                    <a:pt x="1684794" y="586740"/>
                  </a:lnTo>
                  <a:lnTo>
                    <a:pt x="1689849" y="588010"/>
                  </a:lnTo>
                  <a:lnTo>
                    <a:pt x="1723961" y="621030"/>
                  </a:lnTo>
                  <a:lnTo>
                    <a:pt x="1730679" y="626110"/>
                  </a:lnTo>
                  <a:lnTo>
                    <a:pt x="1738325" y="628650"/>
                  </a:lnTo>
                  <a:lnTo>
                    <a:pt x="1746250" y="627380"/>
                  </a:lnTo>
                  <a:lnTo>
                    <a:pt x="1753806" y="624840"/>
                  </a:lnTo>
                  <a:lnTo>
                    <a:pt x="1765515" y="617220"/>
                  </a:lnTo>
                  <a:lnTo>
                    <a:pt x="1783092" y="605790"/>
                  </a:lnTo>
                  <a:lnTo>
                    <a:pt x="1789188" y="600710"/>
                  </a:lnTo>
                  <a:lnTo>
                    <a:pt x="1792973" y="593090"/>
                  </a:lnTo>
                  <a:lnTo>
                    <a:pt x="1794256" y="585470"/>
                  </a:lnTo>
                  <a:lnTo>
                    <a:pt x="1792808" y="577850"/>
                  </a:lnTo>
                  <a:lnTo>
                    <a:pt x="1776514" y="532130"/>
                  </a:lnTo>
                  <a:lnTo>
                    <a:pt x="1777606" y="527050"/>
                  </a:lnTo>
                  <a:lnTo>
                    <a:pt x="1786153" y="519430"/>
                  </a:lnTo>
                  <a:lnTo>
                    <a:pt x="1791258" y="513080"/>
                  </a:lnTo>
                  <a:lnTo>
                    <a:pt x="1799107" y="504190"/>
                  </a:lnTo>
                  <a:lnTo>
                    <a:pt x="1804073" y="502920"/>
                  </a:lnTo>
                  <a:lnTo>
                    <a:pt x="1850694" y="514350"/>
                  </a:lnTo>
                  <a:lnTo>
                    <a:pt x="1858848" y="515620"/>
                  </a:lnTo>
                  <a:lnTo>
                    <a:pt x="1866544" y="513080"/>
                  </a:lnTo>
                  <a:lnTo>
                    <a:pt x="1873161" y="509270"/>
                  </a:lnTo>
                  <a:lnTo>
                    <a:pt x="1877123" y="504190"/>
                  </a:lnTo>
                  <a:lnTo>
                    <a:pt x="1878114" y="502920"/>
                  </a:lnTo>
                  <a:lnTo>
                    <a:pt x="1894166" y="471170"/>
                  </a:lnTo>
                  <a:lnTo>
                    <a:pt x="1896694" y="463550"/>
                  </a:lnTo>
                  <a:lnTo>
                    <a:pt x="1896478" y="455930"/>
                  </a:lnTo>
                  <a:lnTo>
                    <a:pt x="1893646" y="448310"/>
                  </a:lnTo>
                  <a:lnTo>
                    <a:pt x="1888350" y="441960"/>
                  </a:lnTo>
                  <a:lnTo>
                    <a:pt x="1851647" y="411480"/>
                  </a:lnTo>
                  <a:lnTo>
                    <a:pt x="1850085" y="406400"/>
                  </a:lnTo>
                  <a:lnTo>
                    <a:pt x="1853145" y="394970"/>
                  </a:lnTo>
                  <a:lnTo>
                    <a:pt x="1854758" y="388620"/>
                  </a:lnTo>
                  <a:lnTo>
                    <a:pt x="1856905" y="375920"/>
                  </a:lnTo>
                  <a:lnTo>
                    <a:pt x="1860423" y="372110"/>
                  </a:lnTo>
                  <a:lnTo>
                    <a:pt x="1906930" y="359410"/>
                  </a:lnTo>
                  <a:lnTo>
                    <a:pt x="1914372" y="355600"/>
                  </a:lnTo>
                  <a:lnTo>
                    <a:pt x="1920062" y="350520"/>
                  </a:lnTo>
                  <a:lnTo>
                    <a:pt x="1923618" y="342900"/>
                  </a:lnTo>
                  <a:lnTo>
                    <a:pt x="1924646" y="335280"/>
                  </a:lnTo>
                  <a:close/>
                </a:path>
                <a:path w="1988820" h="4286250">
                  <a:moveTo>
                    <a:pt x="1976589" y="3972344"/>
                  </a:moveTo>
                  <a:lnTo>
                    <a:pt x="1972614" y="3968356"/>
                  </a:lnTo>
                  <a:lnTo>
                    <a:pt x="1958797" y="3968356"/>
                  </a:lnTo>
                  <a:lnTo>
                    <a:pt x="1958797" y="3986161"/>
                  </a:lnTo>
                  <a:lnTo>
                    <a:pt x="1958797" y="4268140"/>
                  </a:lnTo>
                  <a:lnTo>
                    <a:pt x="17792" y="4268140"/>
                  </a:lnTo>
                  <a:lnTo>
                    <a:pt x="17792" y="3986161"/>
                  </a:lnTo>
                  <a:lnTo>
                    <a:pt x="1958797" y="3986161"/>
                  </a:lnTo>
                  <a:lnTo>
                    <a:pt x="1958797" y="3968356"/>
                  </a:lnTo>
                  <a:lnTo>
                    <a:pt x="3975" y="3968356"/>
                  </a:lnTo>
                  <a:lnTo>
                    <a:pt x="0" y="3972344"/>
                  </a:lnTo>
                  <a:lnTo>
                    <a:pt x="0" y="4281970"/>
                  </a:lnTo>
                  <a:lnTo>
                    <a:pt x="3975" y="4285958"/>
                  </a:lnTo>
                  <a:lnTo>
                    <a:pt x="1972614" y="4285958"/>
                  </a:lnTo>
                  <a:lnTo>
                    <a:pt x="1976589" y="4281970"/>
                  </a:lnTo>
                  <a:lnTo>
                    <a:pt x="1976589" y="4268140"/>
                  </a:lnTo>
                  <a:lnTo>
                    <a:pt x="1976589" y="3986161"/>
                  </a:lnTo>
                  <a:lnTo>
                    <a:pt x="1976589" y="3972344"/>
                  </a:lnTo>
                  <a:close/>
                </a:path>
                <a:path w="1988820" h="4286250">
                  <a:moveTo>
                    <a:pt x="1988464" y="2678963"/>
                  </a:moveTo>
                  <a:lnTo>
                    <a:pt x="1984489" y="2674975"/>
                  </a:lnTo>
                  <a:lnTo>
                    <a:pt x="1970671" y="2674975"/>
                  </a:lnTo>
                  <a:lnTo>
                    <a:pt x="1970671" y="2692781"/>
                  </a:lnTo>
                  <a:lnTo>
                    <a:pt x="1970671" y="2993479"/>
                  </a:lnTo>
                  <a:lnTo>
                    <a:pt x="29667" y="2993479"/>
                  </a:lnTo>
                  <a:lnTo>
                    <a:pt x="29667" y="2692781"/>
                  </a:lnTo>
                  <a:lnTo>
                    <a:pt x="1970671" y="2692781"/>
                  </a:lnTo>
                  <a:lnTo>
                    <a:pt x="1970671" y="2674975"/>
                  </a:lnTo>
                  <a:lnTo>
                    <a:pt x="15849" y="2674975"/>
                  </a:lnTo>
                  <a:lnTo>
                    <a:pt x="11874" y="2678963"/>
                  </a:lnTo>
                  <a:lnTo>
                    <a:pt x="11874" y="3007309"/>
                  </a:lnTo>
                  <a:lnTo>
                    <a:pt x="15849" y="3011297"/>
                  </a:lnTo>
                  <a:lnTo>
                    <a:pt x="1984489" y="3011297"/>
                  </a:lnTo>
                  <a:lnTo>
                    <a:pt x="1988464" y="3007309"/>
                  </a:lnTo>
                  <a:lnTo>
                    <a:pt x="1988464" y="2993479"/>
                  </a:lnTo>
                  <a:lnTo>
                    <a:pt x="1988464" y="2692781"/>
                  </a:lnTo>
                  <a:lnTo>
                    <a:pt x="1988464" y="2678963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82569" y="7627429"/>
              <a:ext cx="158750" cy="2519680"/>
            </a:xfrm>
            <a:custGeom>
              <a:avLst/>
              <a:gdLst/>
              <a:ahLst/>
              <a:cxnLst/>
              <a:rect l="l" t="t" r="r" b="b"/>
              <a:pathLst>
                <a:path w="158750" h="2519679">
                  <a:moveTo>
                    <a:pt x="158737" y="0"/>
                  </a:moveTo>
                  <a:lnTo>
                    <a:pt x="0" y="0"/>
                  </a:lnTo>
                  <a:lnTo>
                    <a:pt x="0" y="2519502"/>
                  </a:lnTo>
                  <a:lnTo>
                    <a:pt x="158737" y="2519502"/>
                  </a:lnTo>
                  <a:lnTo>
                    <a:pt x="1587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973675" y="7618529"/>
              <a:ext cx="176530" cy="2537460"/>
            </a:xfrm>
            <a:custGeom>
              <a:avLst/>
              <a:gdLst/>
              <a:ahLst/>
              <a:cxnLst/>
              <a:rect l="l" t="t" r="r" b="b"/>
              <a:pathLst>
                <a:path w="176530" h="2537459">
                  <a:moveTo>
                    <a:pt x="172554" y="0"/>
                  </a:moveTo>
                  <a:lnTo>
                    <a:pt x="3975" y="0"/>
                  </a:lnTo>
                  <a:lnTo>
                    <a:pt x="0" y="3987"/>
                  </a:lnTo>
                  <a:lnTo>
                    <a:pt x="0" y="2533319"/>
                  </a:lnTo>
                  <a:lnTo>
                    <a:pt x="3975" y="2537307"/>
                  </a:lnTo>
                  <a:lnTo>
                    <a:pt x="172554" y="2537307"/>
                  </a:lnTo>
                  <a:lnTo>
                    <a:pt x="176529" y="2533319"/>
                  </a:lnTo>
                  <a:lnTo>
                    <a:pt x="176529" y="2519489"/>
                  </a:lnTo>
                  <a:lnTo>
                    <a:pt x="17792" y="2519489"/>
                  </a:lnTo>
                  <a:lnTo>
                    <a:pt x="17792" y="17805"/>
                  </a:lnTo>
                  <a:lnTo>
                    <a:pt x="176529" y="17805"/>
                  </a:lnTo>
                  <a:lnTo>
                    <a:pt x="176529" y="3987"/>
                  </a:lnTo>
                  <a:lnTo>
                    <a:pt x="172554" y="0"/>
                  </a:lnTo>
                  <a:close/>
                </a:path>
                <a:path w="176530" h="2537459">
                  <a:moveTo>
                    <a:pt x="176529" y="17805"/>
                  </a:moveTo>
                  <a:lnTo>
                    <a:pt x="158737" y="17805"/>
                  </a:lnTo>
                  <a:lnTo>
                    <a:pt x="158737" y="2519489"/>
                  </a:lnTo>
                  <a:lnTo>
                    <a:pt x="176529" y="2519489"/>
                  </a:lnTo>
                  <a:lnTo>
                    <a:pt x="176529" y="17805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50080" y="7627429"/>
              <a:ext cx="158750" cy="2519680"/>
            </a:xfrm>
            <a:custGeom>
              <a:avLst/>
              <a:gdLst/>
              <a:ahLst/>
              <a:cxnLst/>
              <a:rect l="l" t="t" r="r" b="b"/>
              <a:pathLst>
                <a:path w="158750" h="2519679">
                  <a:moveTo>
                    <a:pt x="158750" y="0"/>
                  </a:moveTo>
                  <a:lnTo>
                    <a:pt x="0" y="0"/>
                  </a:lnTo>
                  <a:lnTo>
                    <a:pt x="0" y="2519502"/>
                  </a:lnTo>
                  <a:lnTo>
                    <a:pt x="158750" y="2519502"/>
                  </a:lnTo>
                  <a:lnTo>
                    <a:pt x="158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941194" y="7618529"/>
              <a:ext cx="176530" cy="2537460"/>
            </a:xfrm>
            <a:custGeom>
              <a:avLst/>
              <a:gdLst/>
              <a:ahLst/>
              <a:cxnLst/>
              <a:rect l="l" t="t" r="r" b="b"/>
              <a:pathLst>
                <a:path w="176529" h="2537459">
                  <a:moveTo>
                    <a:pt x="172554" y="0"/>
                  </a:moveTo>
                  <a:lnTo>
                    <a:pt x="3975" y="0"/>
                  </a:lnTo>
                  <a:lnTo>
                    <a:pt x="0" y="3987"/>
                  </a:lnTo>
                  <a:lnTo>
                    <a:pt x="0" y="2533319"/>
                  </a:lnTo>
                  <a:lnTo>
                    <a:pt x="3975" y="2537307"/>
                  </a:lnTo>
                  <a:lnTo>
                    <a:pt x="172554" y="2537307"/>
                  </a:lnTo>
                  <a:lnTo>
                    <a:pt x="176529" y="2533319"/>
                  </a:lnTo>
                  <a:lnTo>
                    <a:pt x="176529" y="2519489"/>
                  </a:lnTo>
                  <a:lnTo>
                    <a:pt x="17792" y="2519489"/>
                  </a:lnTo>
                  <a:lnTo>
                    <a:pt x="17792" y="17805"/>
                  </a:lnTo>
                  <a:lnTo>
                    <a:pt x="176529" y="17805"/>
                  </a:lnTo>
                  <a:lnTo>
                    <a:pt x="176529" y="3987"/>
                  </a:lnTo>
                  <a:lnTo>
                    <a:pt x="172554" y="0"/>
                  </a:lnTo>
                  <a:close/>
                </a:path>
                <a:path w="176529" h="2537459">
                  <a:moveTo>
                    <a:pt x="176529" y="17805"/>
                  </a:moveTo>
                  <a:lnTo>
                    <a:pt x="158737" y="17805"/>
                  </a:lnTo>
                  <a:lnTo>
                    <a:pt x="158737" y="2519489"/>
                  </a:lnTo>
                  <a:lnTo>
                    <a:pt x="176529" y="2519489"/>
                  </a:lnTo>
                  <a:lnTo>
                    <a:pt x="176529" y="17805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011" y="5857054"/>
              <a:ext cx="3577712" cy="4830137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355635" y="6193040"/>
            <a:ext cx="3024505" cy="4498975"/>
            <a:chOff x="4355635" y="6193040"/>
            <a:chExt cx="3024505" cy="4498975"/>
          </a:xfrm>
        </p:grpSpPr>
        <p:sp>
          <p:nvSpPr>
            <p:cNvPr id="41" name="object 41"/>
            <p:cNvSpPr/>
            <p:nvPr/>
          </p:nvSpPr>
          <p:spPr>
            <a:xfrm>
              <a:off x="4469587" y="6691477"/>
              <a:ext cx="2830830" cy="1624330"/>
            </a:xfrm>
            <a:custGeom>
              <a:avLst/>
              <a:gdLst/>
              <a:ahLst/>
              <a:cxnLst/>
              <a:rect l="l" t="t" r="r" b="b"/>
              <a:pathLst>
                <a:path w="2830829" h="1624329">
                  <a:moveTo>
                    <a:pt x="2830258" y="1096505"/>
                  </a:moveTo>
                  <a:lnTo>
                    <a:pt x="2826283" y="1092517"/>
                  </a:lnTo>
                  <a:lnTo>
                    <a:pt x="2812465" y="1092517"/>
                  </a:lnTo>
                  <a:lnTo>
                    <a:pt x="2812465" y="1110322"/>
                  </a:lnTo>
                  <a:lnTo>
                    <a:pt x="2812465" y="1605915"/>
                  </a:lnTo>
                  <a:lnTo>
                    <a:pt x="17792" y="1605915"/>
                  </a:lnTo>
                  <a:lnTo>
                    <a:pt x="17792" y="1110322"/>
                  </a:lnTo>
                  <a:lnTo>
                    <a:pt x="2812465" y="1110322"/>
                  </a:lnTo>
                  <a:lnTo>
                    <a:pt x="2812465" y="1092517"/>
                  </a:lnTo>
                  <a:lnTo>
                    <a:pt x="3975" y="1092517"/>
                  </a:lnTo>
                  <a:lnTo>
                    <a:pt x="0" y="1096505"/>
                  </a:lnTo>
                  <a:lnTo>
                    <a:pt x="0" y="1619745"/>
                  </a:lnTo>
                  <a:lnTo>
                    <a:pt x="3975" y="1623733"/>
                  </a:lnTo>
                  <a:lnTo>
                    <a:pt x="2826283" y="1623733"/>
                  </a:lnTo>
                  <a:lnTo>
                    <a:pt x="2830258" y="1619745"/>
                  </a:lnTo>
                  <a:lnTo>
                    <a:pt x="2830258" y="1605915"/>
                  </a:lnTo>
                  <a:lnTo>
                    <a:pt x="2830258" y="1110322"/>
                  </a:lnTo>
                  <a:lnTo>
                    <a:pt x="2830258" y="1096505"/>
                  </a:lnTo>
                  <a:close/>
                </a:path>
                <a:path w="2830829" h="1624329">
                  <a:moveTo>
                    <a:pt x="2830258" y="3987"/>
                  </a:moveTo>
                  <a:lnTo>
                    <a:pt x="2826283" y="0"/>
                  </a:lnTo>
                  <a:lnTo>
                    <a:pt x="2812465" y="0"/>
                  </a:lnTo>
                  <a:lnTo>
                    <a:pt x="2812465" y="17805"/>
                  </a:lnTo>
                  <a:lnTo>
                    <a:pt x="2812465" y="513397"/>
                  </a:lnTo>
                  <a:lnTo>
                    <a:pt x="17792" y="513397"/>
                  </a:lnTo>
                  <a:lnTo>
                    <a:pt x="17792" y="17805"/>
                  </a:lnTo>
                  <a:lnTo>
                    <a:pt x="2812465" y="17805"/>
                  </a:lnTo>
                  <a:lnTo>
                    <a:pt x="2812465" y="0"/>
                  </a:lnTo>
                  <a:lnTo>
                    <a:pt x="3975" y="0"/>
                  </a:lnTo>
                  <a:lnTo>
                    <a:pt x="0" y="3987"/>
                  </a:lnTo>
                  <a:lnTo>
                    <a:pt x="0" y="527227"/>
                  </a:lnTo>
                  <a:lnTo>
                    <a:pt x="3975" y="531215"/>
                  </a:lnTo>
                  <a:lnTo>
                    <a:pt x="2826283" y="531215"/>
                  </a:lnTo>
                  <a:lnTo>
                    <a:pt x="2830258" y="527227"/>
                  </a:lnTo>
                  <a:lnTo>
                    <a:pt x="2830258" y="513397"/>
                  </a:lnTo>
                  <a:lnTo>
                    <a:pt x="2830258" y="17805"/>
                  </a:lnTo>
                  <a:lnTo>
                    <a:pt x="2830258" y="3987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364520" y="6201943"/>
              <a:ext cx="227965" cy="3516629"/>
            </a:xfrm>
            <a:custGeom>
              <a:avLst/>
              <a:gdLst/>
              <a:ahLst/>
              <a:cxnLst/>
              <a:rect l="l" t="t" r="r" b="b"/>
              <a:pathLst>
                <a:path w="227964" h="3516629">
                  <a:moveTo>
                    <a:pt x="227926" y="0"/>
                  </a:moveTo>
                  <a:lnTo>
                    <a:pt x="0" y="0"/>
                  </a:lnTo>
                  <a:lnTo>
                    <a:pt x="0" y="3516210"/>
                  </a:lnTo>
                  <a:lnTo>
                    <a:pt x="227926" y="3516210"/>
                  </a:lnTo>
                  <a:lnTo>
                    <a:pt x="2279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355635" y="6193047"/>
              <a:ext cx="245745" cy="3534410"/>
            </a:xfrm>
            <a:custGeom>
              <a:avLst/>
              <a:gdLst/>
              <a:ahLst/>
              <a:cxnLst/>
              <a:rect l="l" t="t" r="r" b="b"/>
              <a:pathLst>
                <a:path w="245745" h="3534409">
                  <a:moveTo>
                    <a:pt x="241744" y="0"/>
                  </a:moveTo>
                  <a:lnTo>
                    <a:pt x="3975" y="0"/>
                  </a:lnTo>
                  <a:lnTo>
                    <a:pt x="0" y="3987"/>
                  </a:lnTo>
                  <a:lnTo>
                    <a:pt x="0" y="3530028"/>
                  </a:lnTo>
                  <a:lnTo>
                    <a:pt x="3975" y="3534016"/>
                  </a:lnTo>
                  <a:lnTo>
                    <a:pt x="241744" y="3534016"/>
                  </a:lnTo>
                  <a:lnTo>
                    <a:pt x="245719" y="3530028"/>
                  </a:lnTo>
                  <a:lnTo>
                    <a:pt x="245719" y="3516198"/>
                  </a:lnTo>
                  <a:lnTo>
                    <a:pt x="17792" y="3516198"/>
                  </a:lnTo>
                  <a:lnTo>
                    <a:pt x="17792" y="17805"/>
                  </a:lnTo>
                  <a:lnTo>
                    <a:pt x="245719" y="17805"/>
                  </a:lnTo>
                  <a:lnTo>
                    <a:pt x="245719" y="3987"/>
                  </a:lnTo>
                  <a:lnTo>
                    <a:pt x="241744" y="0"/>
                  </a:lnTo>
                  <a:close/>
                </a:path>
                <a:path w="245745" h="3534409">
                  <a:moveTo>
                    <a:pt x="245719" y="17805"/>
                  </a:moveTo>
                  <a:lnTo>
                    <a:pt x="227926" y="17805"/>
                  </a:lnTo>
                  <a:lnTo>
                    <a:pt x="227926" y="3516198"/>
                  </a:lnTo>
                  <a:lnTo>
                    <a:pt x="245719" y="3516198"/>
                  </a:lnTo>
                  <a:lnTo>
                    <a:pt x="245719" y="17805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53709" y="6201943"/>
              <a:ext cx="227965" cy="3516629"/>
            </a:xfrm>
            <a:custGeom>
              <a:avLst/>
              <a:gdLst/>
              <a:ahLst/>
              <a:cxnLst/>
              <a:rect l="l" t="t" r="r" b="b"/>
              <a:pathLst>
                <a:path w="227964" h="3516629">
                  <a:moveTo>
                    <a:pt x="227926" y="0"/>
                  </a:moveTo>
                  <a:lnTo>
                    <a:pt x="0" y="0"/>
                  </a:lnTo>
                  <a:lnTo>
                    <a:pt x="0" y="3516210"/>
                  </a:lnTo>
                  <a:lnTo>
                    <a:pt x="227926" y="3516210"/>
                  </a:lnTo>
                  <a:lnTo>
                    <a:pt x="2279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744820" y="6193047"/>
              <a:ext cx="245745" cy="3534410"/>
            </a:xfrm>
            <a:custGeom>
              <a:avLst/>
              <a:gdLst/>
              <a:ahLst/>
              <a:cxnLst/>
              <a:rect l="l" t="t" r="r" b="b"/>
              <a:pathLst>
                <a:path w="245745" h="3534409">
                  <a:moveTo>
                    <a:pt x="241744" y="0"/>
                  </a:moveTo>
                  <a:lnTo>
                    <a:pt x="3975" y="0"/>
                  </a:lnTo>
                  <a:lnTo>
                    <a:pt x="0" y="3987"/>
                  </a:lnTo>
                  <a:lnTo>
                    <a:pt x="0" y="3530028"/>
                  </a:lnTo>
                  <a:lnTo>
                    <a:pt x="3975" y="3534016"/>
                  </a:lnTo>
                  <a:lnTo>
                    <a:pt x="241744" y="3534016"/>
                  </a:lnTo>
                  <a:lnTo>
                    <a:pt x="245719" y="3530028"/>
                  </a:lnTo>
                  <a:lnTo>
                    <a:pt x="245719" y="3516198"/>
                  </a:lnTo>
                  <a:lnTo>
                    <a:pt x="17792" y="3516198"/>
                  </a:lnTo>
                  <a:lnTo>
                    <a:pt x="17792" y="17805"/>
                  </a:lnTo>
                  <a:lnTo>
                    <a:pt x="245719" y="17805"/>
                  </a:lnTo>
                  <a:lnTo>
                    <a:pt x="245719" y="3987"/>
                  </a:lnTo>
                  <a:lnTo>
                    <a:pt x="241744" y="0"/>
                  </a:lnTo>
                  <a:close/>
                </a:path>
                <a:path w="245745" h="3534409">
                  <a:moveTo>
                    <a:pt x="245719" y="17805"/>
                  </a:moveTo>
                  <a:lnTo>
                    <a:pt x="227926" y="17805"/>
                  </a:lnTo>
                  <a:lnTo>
                    <a:pt x="227926" y="3516198"/>
                  </a:lnTo>
                  <a:lnTo>
                    <a:pt x="245719" y="3516198"/>
                  </a:lnTo>
                  <a:lnTo>
                    <a:pt x="245719" y="17805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42886" y="6201956"/>
              <a:ext cx="227965" cy="4481195"/>
            </a:xfrm>
            <a:custGeom>
              <a:avLst/>
              <a:gdLst/>
              <a:ahLst/>
              <a:cxnLst/>
              <a:rect l="l" t="t" r="r" b="b"/>
              <a:pathLst>
                <a:path w="227965" h="4481195">
                  <a:moveTo>
                    <a:pt x="227952" y="0"/>
                  </a:moveTo>
                  <a:lnTo>
                    <a:pt x="0" y="0"/>
                  </a:lnTo>
                  <a:lnTo>
                    <a:pt x="0" y="4481144"/>
                  </a:lnTo>
                  <a:lnTo>
                    <a:pt x="227952" y="4481144"/>
                  </a:lnTo>
                  <a:lnTo>
                    <a:pt x="2279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402045" y="6193040"/>
              <a:ext cx="977900" cy="4498975"/>
            </a:xfrm>
            <a:custGeom>
              <a:avLst/>
              <a:gdLst/>
              <a:ahLst/>
              <a:cxnLst/>
              <a:rect l="l" t="t" r="r" b="b"/>
              <a:pathLst>
                <a:path w="977900" h="4498975">
                  <a:moveTo>
                    <a:pt x="202209" y="4033888"/>
                  </a:moveTo>
                  <a:lnTo>
                    <a:pt x="201485" y="3979456"/>
                  </a:lnTo>
                  <a:lnTo>
                    <a:pt x="198843" y="3921226"/>
                  </a:lnTo>
                  <a:lnTo>
                    <a:pt x="194500" y="3859949"/>
                  </a:lnTo>
                  <a:lnTo>
                    <a:pt x="188683" y="3796385"/>
                  </a:lnTo>
                  <a:lnTo>
                    <a:pt x="181610" y="3731323"/>
                  </a:lnTo>
                  <a:lnTo>
                    <a:pt x="173520" y="3665512"/>
                  </a:lnTo>
                  <a:lnTo>
                    <a:pt x="164604" y="3599713"/>
                  </a:lnTo>
                  <a:lnTo>
                    <a:pt x="155117" y="3534714"/>
                  </a:lnTo>
                  <a:lnTo>
                    <a:pt x="145262" y="3471253"/>
                  </a:lnTo>
                  <a:lnTo>
                    <a:pt x="135267" y="3410115"/>
                  </a:lnTo>
                  <a:lnTo>
                    <a:pt x="125361" y="3352050"/>
                  </a:lnTo>
                  <a:lnTo>
                    <a:pt x="115760" y="3297834"/>
                  </a:lnTo>
                  <a:lnTo>
                    <a:pt x="106692" y="3248228"/>
                  </a:lnTo>
                  <a:lnTo>
                    <a:pt x="91033" y="3165906"/>
                  </a:lnTo>
                  <a:lnTo>
                    <a:pt x="75107" y="3086785"/>
                  </a:lnTo>
                  <a:lnTo>
                    <a:pt x="71678" y="3084550"/>
                  </a:lnTo>
                  <a:lnTo>
                    <a:pt x="64770" y="3086036"/>
                  </a:lnTo>
                  <a:lnTo>
                    <a:pt x="62560" y="3089478"/>
                  </a:lnTo>
                  <a:lnTo>
                    <a:pt x="85763" y="3206394"/>
                  </a:lnTo>
                  <a:lnTo>
                    <a:pt x="103111" y="3299968"/>
                  </a:lnTo>
                  <a:lnTo>
                    <a:pt x="112687" y="3354032"/>
                  </a:lnTo>
                  <a:lnTo>
                    <a:pt x="122567" y="3411931"/>
                  </a:lnTo>
                  <a:lnTo>
                    <a:pt x="132537" y="3472891"/>
                  </a:lnTo>
                  <a:lnTo>
                    <a:pt x="142367" y="3536150"/>
                  </a:lnTo>
                  <a:lnTo>
                    <a:pt x="151841" y="3600945"/>
                  </a:lnTo>
                  <a:lnTo>
                    <a:pt x="160731" y="3666528"/>
                  </a:lnTo>
                  <a:lnTo>
                    <a:pt x="168808" y="3732111"/>
                  </a:lnTo>
                  <a:lnTo>
                    <a:pt x="175869" y="3796944"/>
                  </a:lnTo>
                  <a:lnTo>
                    <a:pt x="181673" y="3860254"/>
                  </a:lnTo>
                  <a:lnTo>
                    <a:pt x="186016" y="3921277"/>
                  </a:lnTo>
                  <a:lnTo>
                    <a:pt x="188658" y="3979265"/>
                  </a:lnTo>
                  <a:lnTo>
                    <a:pt x="189395" y="4033443"/>
                  </a:lnTo>
                  <a:lnTo>
                    <a:pt x="187782" y="4086606"/>
                  </a:lnTo>
                  <a:lnTo>
                    <a:pt x="190500" y="4089666"/>
                  </a:lnTo>
                  <a:lnTo>
                    <a:pt x="194398" y="4089870"/>
                  </a:lnTo>
                  <a:lnTo>
                    <a:pt x="197789" y="4089870"/>
                  </a:lnTo>
                  <a:lnTo>
                    <a:pt x="200621" y="4087203"/>
                  </a:lnTo>
                  <a:lnTo>
                    <a:pt x="202209" y="4033888"/>
                  </a:lnTo>
                  <a:close/>
                </a:path>
                <a:path w="977900" h="4498975">
                  <a:moveTo>
                    <a:pt x="298513" y="3808285"/>
                  </a:moveTo>
                  <a:lnTo>
                    <a:pt x="298196" y="3752812"/>
                  </a:lnTo>
                  <a:lnTo>
                    <a:pt x="296278" y="3695916"/>
                  </a:lnTo>
                  <a:lnTo>
                    <a:pt x="292912" y="3643579"/>
                  </a:lnTo>
                  <a:lnTo>
                    <a:pt x="288226" y="3593795"/>
                  </a:lnTo>
                  <a:lnTo>
                    <a:pt x="285648" y="3573107"/>
                  </a:lnTo>
                  <a:lnTo>
                    <a:pt x="285648" y="3808285"/>
                  </a:lnTo>
                  <a:lnTo>
                    <a:pt x="284403" y="3865041"/>
                  </a:lnTo>
                  <a:lnTo>
                    <a:pt x="281317" y="3926827"/>
                  </a:lnTo>
                  <a:lnTo>
                    <a:pt x="276288" y="3991241"/>
                  </a:lnTo>
                  <a:lnTo>
                    <a:pt x="269201" y="4058323"/>
                  </a:lnTo>
                  <a:lnTo>
                    <a:pt x="259930" y="4128084"/>
                  </a:lnTo>
                  <a:lnTo>
                    <a:pt x="144297" y="4128084"/>
                  </a:lnTo>
                  <a:lnTo>
                    <a:pt x="128892" y="4088955"/>
                  </a:lnTo>
                  <a:lnTo>
                    <a:pt x="112115" y="4040898"/>
                  </a:lnTo>
                  <a:lnTo>
                    <a:pt x="92303" y="3976636"/>
                  </a:lnTo>
                  <a:lnTo>
                    <a:pt x="81838" y="3938790"/>
                  </a:lnTo>
                  <a:lnTo>
                    <a:pt x="71323" y="3897338"/>
                  </a:lnTo>
                  <a:lnTo>
                    <a:pt x="60998" y="3852430"/>
                  </a:lnTo>
                  <a:lnTo>
                    <a:pt x="51079" y="3804208"/>
                  </a:lnTo>
                  <a:lnTo>
                    <a:pt x="41795" y="3752812"/>
                  </a:lnTo>
                  <a:lnTo>
                    <a:pt x="33413" y="3698392"/>
                  </a:lnTo>
                  <a:lnTo>
                    <a:pt x="26136" y="3641102"/>
                  </a:lnTo>
                  <a:lnTo>
                    <a:pt x="20205" y="3581095"/>
                  </a:lnTo>
                  <a:lnTo>
                    <a:pt x="15875" y="3518497"/>
                  </a:lnTo>
                  <a:lnTo>
                    <a:pt x="13347" y="3453473"/>
                  </a:lnTo>
                  <a:lnTo>
                    <a:pt x="12941" y="3395014"/>
                  </a:lnTo>
                  <a:lnTo>
                    <a:pt x="12992" y="3381895"/>
                  </a:lnTo>
                  <a:lnTo>
                    <a:pt x="14693" y="3316706"/>
                  </a:lnTo>
                  <a:lnTo>
                    <a:pt x="19024" y="3245256"/>
                  </a:lnTo>
                  <a:lnTo>
                    <a:pt x="26123" y="3171977"/>
                  </a:lnTo>
                  <a:lnTo>
                    <a:pt x="36195" y="3096996"/>
                  </a:lnTo>
                  <a:lnTo>
                    <a:pt x="49504" y="3020453"/>
                  </a:lnTo>
                  <a:lnTo>
                    <a:pt x="64452" y="3036354"/>
                  </a:lnTo>
                  <a:lnTo>
                    <a:pt x="110388" y="3095917"/>
                  </a:lnTo>
                  <a:lnTo>
                    <a:pt x="138315" y="3140430"/>
                  </a:lnTo>
                  <a:lnTo>
                    <a:pt x="167500" y="3195345"/>
                  </a:lnTo>
                  <a:lnTo>
                    <a:pt x="196418" y="3261055"/>
                  </a:lnTo>
                  <a:lnTo>
                    <a:pt x="217385" y="3318916"/>
                  </a:lnTo>
                  <a:lnTo>
                    <a:pt x="237312" y="3386150"/>
                  </a:lnTo>
                  <a:lnTo>
                    <a:pt x="254990" y="3462197"/>
                  </a:lnTo>
                  <a:lnTo>
                    <a:pt x="262750" y="3503917"/>
                  </a:lnTo>
                  <a:lnTo>
                    <a:pt x="269595" y="3548037"/>
                  </a:lnTo>
                  <a:lnTo>
                    <a:pt x="275399" y="3594620"/>
                  </a:lnTo>
                  <a:lnTo>
                    <a:pt x="280047" y="3643655"/>
                  </a:lnTo>
                  <a:lnTo>
                    <a:pt x="283400" y="3695192"/>
                  </a:lnTo>
                  <a:lnTo>
                    <a:pt x="285318" y="3749243"/>
                  </a:lnTo>
                  <a:lnTo>
                    <a:pt x="285648" y="3808285"/>
                  </a:lnTo>
                  <a:lnTo>
                    <a:pt x="285648" y="3573107"/>
                  </a:lnTo>
                  <a:lnTo>
                    <a:pt x="275386" y="3501694"/>
                  </a:lnTo>
                  <a:lnTo>
                    <a:pt x="267512" y="3459353"/>
                  </a:lnTo>
                  <a:lnTo>
                    <a:pt x="258826" y="3419424"/>
                  </a:lnTo>
                  <a:lnTo>
                    <a:pt x="249466" y="3381895"/>
                  </a:lnTo>
                  <a:lnTo>
                    <a:pt x="229260" y="3313925"/>
                  </a:lnTo>
                  <a:lnTo>
                    <a:pt x="207937" y="3255226"/>
                  </a:lnTo>
                  <a:lnTo>
                    <a:pt x="172046" y="3175406"/>
                  </a:lnTo>
                  <a:lnTo>
                    <a:pt x="136423" y="3111944"/>
                  </a:lnTo>
                  <a:lnTo>
                    <a:pt x="103733" y="3063900"/>
                  </a:lnTo>
                  <a:lnTo>
                    <a:pt x="76593" y="3030334"/>
                  </a:lnTo>
                  <a:lnTo>
                    <a:pt x="67259" y="3020453"/>
                  </a:lnTo>
                  <a:lnTo>
                    <a:pt x="57658" y="3010281"/>
                  </a:lnTo>
                  <a:lnTo>
                    <a:pt x="49568" y="3002800"/>
                  </a:lnTo>
                  <a:lnTo>
                    <a:pt x="47840" y="3001340"/>
                  </a:lnTo>
                  <a:lnTo>
                    <a:pt x="45466" y="3000908"/>
                  </a:lnTo>
                  <a:lnTo>
                    <a:pt x="41198" y="3002407"/>
                  </a:lnTo>
                  <a:lnTo>
                    <a:pt x="24612" y="3087979"/>
                  </a:lnTo>
                  <a:lnTo>
                    <a:pt x="13690" y="3167748"/>
                  </a:lnTo>
                  <a:lnTo>
                    <a:pt x="6134" y="3245624"/>
                  </a:lnTo>
                  <a:lnTo>
                    <a:pt x="1663" y="3321443"/>
                  </a:lnTo>
                  <a:lnTo>
                    <a:pt x="0" y="3395014"/>
                  </a:lnTo>
                  <a:lnTo>
                    <a:pt x="876" y="3466185"/>
                  </a:lnTo>
                  <a:lnTo>
                    <a:pt x="4000" y="3534753"/>
                  </a:lnTo>
                  <a:lnTo>
                    <a:pt x="9105" y="3600564"/>
                  </a:lnTo>
                  <a:lnTo>
                    <a:pt x="15900" y="3663429"/>
                  </a:lnTo>
                  <a:lnTo>
                    <a:pt x="24130" y="3723182"/>
                  </a:lnTo>
                  <a:lnTo>
                    <a:pt x="33502" y="3779647"/>
                  </a:lnTo>
                  <a:lnTo>
                    <a:pt x="43738" y="3832656"/>
                  </a:lnTo>
                  <a:lnTo>
                    <a:pt x="54559" y="3882021"/>
                  </a:lnTo>
                  <a:lnTo>
                    <a:pt x="65697" y="3927576"/>
                  </a:lnTo>
                  <a:lnTo>
                    <a:pt x="76873" y="3969143"/>
                  </a:lnTo>
                  <a:lnTo>
                    <a:pt x="87807" y="4006558"/>
                  </a:lnTo>
                  <a:lnTo>
                    <a:pt x="107835" y="4068191"/>
                  </a:lnTo>
                  <a:lnTo>
                    <a:pt x="123571" y="4111091"/>
                  </a:lnTo>
                  <a:lnTo>
                    <a:pt x="137591" y="4141025"/>
                  </a:lnTo>
                  <a:lnTo>
                    <a:pt x="268643" y="4141025"/>
                  </a:lnTo>
                  <a:lnTo>
                    <a:pt x="281368" y="4064673"/>
                  </a:lnTo>
                  <a:lnTo>
                    <a:pt x="288683" y="3996550"/>
                  </a:lnTo>
                  <a:lnTo>
                    <a:pt x="293890" y="3931132"/>
                  </a:lnTo>
                  <a:lnTo>
                    <a:pt x="297129" y="3868394"/>
                  </a:lnTo>
                  <a:lnTo>
                    <a:pt x="298513" y="3808285"/>
                  </a:lnTo>
                  <a:close/>
                </a:path>
                <a:path w="977900" h="4498975">
                  <a:moveTo>
                    <a:pt x="977671" y="3987"/>
                  </a:moveTo>
                  <a:lnTo>
                    <a:pt x="973696" y="0"/>
                  </a:lnTo>
                  <a:lnTo>
                    <a:pt x="959878" y="0"/>
                  </a:lnTo>
                  <a:lnTo>
                    <a:pt x="959878" y="17805"/>
                  </a:lnTo>
                  <a:lnTo>
                    <a:pt x="959878" y="4481144"/>
                  </a:lnTo>
                  <a:lnTo>
                    <a:pt x="749757" y="4481144"/>
                  </a:lnTo>
                  <a:lnTo>
                    <a:pt x="749757" y="17805"/>
                  </a:lnTo>
                  <a:lnTo>
                    <a:pt x="959878" y="17805"/>
                  </a:lnTo>
                  <a:lnTo>
                    <a:pt x="959878" y="0"/>
                  </a:lnTo>
                  <a:lnTo>
                    <a:pt x="735939" y="0"/>
                  </a:lnTo>
                  <a:lnTo>
                    <a:pt x="731951" y="3987"/>
                  </a:lnTo>
                  <a:lnTo>
                    <a:pt x="731951" y="4494974"/>
                  </a:lnTo>
                  <a:lnTo>
                    <a:pt x="735939" y="4498962"/>
                  </a:lnTo>
                  <a:lnTo>
                    <a:pt x="973696" y="4498962"/>
                  </a:lnTo>
                  <a:lnTo>
                    <a:pt x="977671" y="4494974"/>
                  </a:lnTo>
                  <a:lnTo>
                    <a:pt x="977671" y="4481144"/>
                  </a:lnTo>
                  <a:lnTo>
                    <a:pt x="977671" y="17805"/>
                  </a:lnTo>
                  <a:lnTo>
                    <a:pt x="977671" y="3987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570553" y="9532170"/>
              <a:ext cx="347980" cy="746760"/>
            </a:xfrm>
            <a:custGeom>
              <a:avLst/>
              <a:gdLst/>
              <a:ahLst/>
              <a:cxnLst/>
              <a:rect l="l" t="t" r="r" b="b"/>
              <a:pathLst>
                <a:path w="347979" h="746759">
                  <a:moveTo>
                    <a:pt x="228758" y="0"/>
                  </a:moveTo>
                  <a:lnTo>
                    <a:pt x="66093" y="304787"/>
                  </a:lnTo>
                  <a:lnTo>
                    <a:pt x="0" y="484154"/>
                  </a:lnTo>
                  <a:lnTo>
                    <a:pt x="19793" y="608092"/>
                  </a:lnTo>
                  <a:lnTo>
                    <a:pt x="114788" y="746594"/>
                  </a:lnTo>
                  <a:lnTo>
                    <a:pt x="206813" y="746594"/>
                  </a:lnTo>
                  <a:lnTo>
                    <a:pt x="310611" y="505800"/>
                  </a:lnTo>
                  <a:lnTo>
                    <a:pt x="347497" y="347765"/>
                  </a:lnTo>
                  <a:lnTo>
                    <a:pt x="319527" y="202496"/>
                  </a:lnTo>
                  <a:lnTo>
                    <a:pt x="2287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23571" y="9525622"/>
              <a:ext cx="248920" cy="773430"/>
            </a:xfrm>
            <a:custGeom>
              <a:avLst/>
              <a:gdLst/>
              <a:ahLst/>
              <a:cxnLst/>
              <a:rect l="l" t="t" r="r" b="b"/>
              <a:pathLst>
                <a:path w="248920" h="773429">
                  <a:moveTo>
                    <a:pt x="248348" y="327152"/>
                  </a:moveTo>
                  <a:lnTo>
                    <a:pt x="246456" y="263309"/>
                  </a:lnTo>
                  <a:lnTo>
                    <a:pt x="239598" y="198335"/>
                  </a:lnTo>
                  <a:lnTo>
                    <a:pt x="235585" y="177520"/>
                  </a:lnTo>
                  <a:lnTo>
                    <a:pt x="235585" y="319633"/>
                  </a:lnTo>
                  <a:lnTo>
                    <a:pt x="233984" y="377202"/>
                  </a:lnTo>
                  <a:lnTo>
                    <a:pt x="229285" y="432739"/>
                  </a:lnTo>
                  <a:lnTo>
                    <a:pt x="222110" y="485648"/>
                  </a:lnTo>
                  <a:lnTo>
                    <a:pt x="213055" y="535381"/>
                  </a:lnTo>
                  <a:lnTo>
                    <a:pt x="202768" y="581355"/>
                  </a:lnTo>
                  <a:lnTo>
                    <a:pt x="191858" y="623023"/>
                  </a:lnTo>
                  <a:lnTo>
                    <a:pt x="180936" y="659803"/>
                  </a:lnTo>
                  <a:lnTo>
                    <a:pt x="161556" y="716419"/>
                  </a:lnTo>
                  <a:lnTo>
                    <a:pt x="149593" y="746671"/>
                  </a:lnTo>
                  <a:lnTo>
                    <a:pt x="110959" y="746671"/>
                  </a:lnTo>
                  <a:lnTo>
                    <a:pt x="110553" y="717257"/>
                  </a:lnTo>
                  <a:lnTo>
                    <a:pt x="112064" y="661631"/>
                  </a:lnTo>
                  <a:lnTo>
                    <a:pt x="115366" y="601395"/>
                  </a:lnTo>
                  <a:lnTo>
                    <a:pt x="120116" y="538111"/>
                  </a:lnTo>
                  <a:lnTo>
                    <a:pt x="125996" y="473341"/>
                  </a:lnTo>
                  <a:lnTo>
                    <a:pt x="132676" y="408635"/>
                  </a:lnTo>
                  <a:lnTo>
                    <a:pt x="139814" y="345567"/>
                  </a:lnTo>
                  <a:lnTo>
                    <a:pt x="147091" y="285711"/>
                  </a:lnTo>
                  <a:lnTo>
                    <a:pt x="154165" y="230606"/>
                  </a:lnTo>
                  <a:lnTo>
                    <a:pt x="166446" y="140970"/>
                  </a:lnTo>
                  <a:lnTo>
                    <a:pt x="175729" y="77800"/>
                  </a:lnTo>
                  <a:lnTo>
                    <a:pt x="173342" y="74485"/>
                  </a:lnTo>
                  <a:lnTo>
                    <a:pt x="153733" y="139141"/>
                  </a:lnTo>
                  <a:lnTo>
                    <a:pt x="141427" y="229044"/>
                  </a:lnTo>
                  <a:lnTo>
                    <a:pt x="134327" y="284314"/>
                  </a:lnTo>
                  <a:lnTo>
                    <a:pt x="127038" y="344360"/>
                  </a:lnTo>
                  <a:lnTo>
                    <a:pt x="119875" y="407631"/>
                  </a:lnTo>
                  <a:lnTo>
                    <a:pt x="113195" y="472567"/>
                  </a:lnTo>
                  <a:lnTo>
                    <a:pt x="107302" y="537578"/>
                  </a:lnTo>
                  <a:lnTo>
                    <a:pt x="102539" y="601116"/>
                  </a:lnTo>
                  <a:lnTo>
                    <a:pt x="99237" y="661606"/>
                  </a:lnTo>
                  <a:lnTo>
                    <a:pt x="97726" y="717499"/>
                  </a:lnTo>
                  <a:lnTo>
                    <a:pt x="98120" y="746671"/>
                  </a:lnTo>
                  <a:lnTo>
                    <a:pt x="64960" y="746671"/>
                  </a:lnTo>
                  <a:lnTo>
                    <a:pt x="41071" y="705980"/>
                  </a:lnTo>
                  <a:lnTo>
                    <a:pt x="25044" y="660488"/>
                  </a:lnTo>
                  <a:lnTo>
                    <a:pt x="16090" y="611073"/>
                  </a:lnTo>
                  <a:lnTo>
                    <a:pt x="13385" y="558634"/>
                  </a:lnTo>
                  <a:lnTo>
                    <a:pt x="16129" y="504088"/>
                  </a:lnTo>
                  <a:lnTo>
                    <a:pt x="23520" y="448310"/>
                  </a:lnTo>
                  <a:lnTo>
                    <a:pt x="34747" y="392214"/>
                  </a:lnTo>
                  <a:lnTo>
                    <a:pt x="49009" y="336689"/>
                  </a:lnTo>
                  <a:lnTo>
                    <a:pt x="65493" y="282651"/>
                  </a:lnTo>
                  <a:lnTo>
                    <a:pt x="83388" y="230974"/>
                  </a:lnTo>
                  <a:lnTo>
                    <a:pt x="101892" y="182562"/>
                  </a:lnTo>
                  <a:lnTo>
                    <a:pt x="120205" y="138328"/>
                  </a:lnTo>
                  <a:lnTo>
                    <a:pt x="137515" y="99148"/>
                  </a:lnTo>
                  <a:lnTo>
                    <a:pt x="165900" y="39598"/>
                  </a:lnTo>
                  <a:lnTo>
                    <a:pt x="175361" y="21018"/>
                  </a:lnTo>
                  <a:lnTo>
                    <a:pt x="198564" y="80276"/>
                  </a:lnTo>
                  <a:lnTo>
                    <a:pt x="215569" y="140347"/>
                  </a:lnTo>
                  <a:lnTo>
                    <a:pt x="226999" y="200634"/>
                  </a:lnTo>
                  <a:lnTo>
                    <a:pt x="233464" y="260591"/>
                  </a:lnTo>
                  <a:lnTo>
                    <a:pt x="235585" y="319633"/>
                  </a:lnTo>
                  <a:lnTo>
                    <a:pt x="235585" y="177520"/>
                  </a:lnTo>
                  <a:lnTo>
                    <a:pt x="226999" y="132956"/>
                  </a:lnTo>
                  <a:lnTo>
                    <a:pt x="207899" y="67856"/>
                  </a:lnTo>
                  <a:lnTo>
                    <a:pt x="188620" y="21018"/>
                  </a:lnTo>
                  <a:lnTo>
                    <a:pt x="181521" y="3746"/>
                  </a:lnTo>
                  <a:lnTo>
                    <a:pt x="180479" y="1562"/>
                  </a:lnTo>
                  <a:lnTo>
                    <a:pt x="178320" y="152"/>
                  </a:lnTo>
                  <a:lnTo>
                    <a:pt x="173482" y="0"/>
                  </a:lnTo>
                  <a:lnTo>
                    <a:pt x="171284" y="1308"/>
                  </a:lnTo>
                  <a:lnTo>
                    <a:pt x="149199" y="44208"/>
                  </a:lnTo>
                  <a:lnTo>
                    <a:pt x="127457" y="89890"/>
                  </a:lnTo>
                  <a:lnTo>
                    <a:pt x="101638" y="148564"/>
                  </a:lnTo>
                  <a:lnTo>
                    <a:pt x="74333" y="217347"/>
                  </a:lnTo>
                  <a:lnTo>
                    <a:pt x="48120" y="293331"/>
                  </a:lnTo>
                  <a:lnTo>
                    <a:pt x="30111" y="355358"/>
                  </a:lnTo>
                  <a:lnTo>
                    <a:pt x="16294" y="413981"/>
                  </a:lnTo>
                  <a:lnTo>
                    <a:pt x="6667" y="469176"/>
                  </a:lnTo>
                  <a:lnTo>
                    <a:pt x="1231" y="520903"/>
                  </a:lnTo>
                  <a:lnTo>
                    <a:pt x="0" y="569137"/>
                  </a:lnTo>
                  <a:lnTo>
                    <a:pt x="2959" y="613867"/>
                  </a:lnTo>
                  <a:lnTo>
                    <a:pt x="10096" y="655040"/>
                  </a:lnTo>
                  <a:lnTo>
                    <a:pt x="21437" y="692658"/>
                  </a:lnTo>
                  <a:lnTo>
                    <a:pt x="56692" y="757097"/>
                  </a:lnTo>
                  <a:lnTo>
                    <a:pt x="59778" y="759625"/>
                  </a:lnTo>
                  <a:lnTo>
                    <a:pt x="98298" y="759625"/>
                  </a:lnTo>
                  <a:lnTo>
                    <a:pt x="98463" y="770699"/>
                  </a:lnTo>
                  <a:lnTo>
                    <a:pt x="101307" y="773430"/>
                  </a:lnTo>
                  <a:lnTo>
                    <a:pt x="104813" y="773430"/>
                  </a:lnTo>
                  <a:lnTo>
                    <a:pt x="108534" y="773290"/>
                  </a:lnTo>
                  <a:lnTo>
                    <a:pt x="111290" y="770280"/>
                  </a:lnTo>
                  <a:lnTo>
                    <a:pt x="111137" y="759625"/>
                  </a:lnTo>
                  <a:lnTo>
                    <a:pt x="156311" y="759625"/>
                  </a:lnTo>
                  <a:lnTo>
                    <a:pt x="176174" y="713867"/>
                  </a:lnTo>
                  <a:lnTo>
                    <a:pt x="198043" y="647674"/>
                  </a:lnTo>
                  <a:lnTo>
                    <a:pt x="209931" y="605205"/>
                  </a:lnTo>
                  <a:lnTo>
                    <a:pt x="221449" y="557415"/>
                  </a:lnTo>
                  <a:lnTo>
                    <a:pt x="231800" y="505028"/>
                  </a:lnTo>
                  <a:lnTo>
                    <a:pt x="240245" y="448716"/>
                  </a:lnTo>
                  <a:lnTo>
                    <a:pt x="246024" y="389191"/>
                  </a:lnTo>
                  <a:lnTo>
                    <a:pt x="248348" y="327152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19427" y="9724099"/>
              <a:ext cx="332105" cy="580390"/>
            </a:xfrm>
            <a:custGeom>
              <a:avLst/>
              <a:gdLst/>
              <a:ahLst/>
              <a:cxnLst/>
              <a:rect l="l" t="t" r="r" b="b"/>
              <a:pathLst>
                <a:path w="332104" h="580390">
                  <a:moveTo>
                    <a:pt x="0" y="0"/>
                  </a:moveTo>
                  <a:lnTo>
                    <a:pt x="23961" y="182064"/>
                  </a:lnTo>
                  <a:lnTo>
                    <a:pt x="56535" y="303182"/>
                  </a:lnTo>
                  <a:lnTo>
                    <a:pt x="119848" y="417739"/>
                  </a:lnTo>
                  <a:lnTo>
                    <a:pt x="236029" y="580123"/>
                  </a:lnTo>
                  <a:lnTo>
                    <a:pt x="331863" y="580123"/>
                  </a:lnTo>
                  <a:lnTo>
                    <a:pt x="277057" y="291888"/>
                  </a:lnTo>
                  <a:lnTo>
                    <a:pt x="224220" y="135380"/>
                  </a:lnTo>
                  <a:lnTo>
                    <a:pt x="142238" y="5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12789" y="9717265"/>
              <a:ext cx="715645" cy="963930"/>
            </a:xfrm>
            <a:custGeom>
              <a:avLst/>
              <a:gdLst/>
              <a:ahLst/>
              <a:cxnLst/>
              <a:rect l="l" t="t" r="r" b="b"/>
              <a:pathLst>
                <a:path w="715645" h="963929">
                  <a:moveTo>
                    <a:pt x="715200" y="834275"/>
                  </a:moveTo>
                  <a:lnTo>
                    <a:pt x="701725" y="547560"/>
                  </a:lnTo>
                  <a:lnTo>
                    <a:pt x="337083" y="547560"/>
                  </a:lnTo>
                  <a:lnTo>
                    <a:pt x="329857" y="511810"/>
                  </a:lnTo>
                  <a:lnTo>
                    <a:pt x="323824" y="488048"/>
                  </a:lnTo>
                  <a:lnTo>
                    <a:pt x="323824" y="547560"/>
                  </a:lnTo>
                  <a:lnTo>
                    <a:pt x="287210" y="547560"/>
                  </a:lnTo>
                  <a:lnTo>
                    <a:pt x="278053" y="504926"/>
                  </a:lnTo>
                  <a:lnTo>
                    <a:pt x="258013" y="439204"/>
                  </a:lnTo>
                  <a:lnTo>
                    <a:pt x="233997" y="376097"/>
                  </a:lnTo>
                  <a:lnTo>
                    <a:pt x="207695" y="316966"/>
                  </a:lnTo>
                  <a:lnTo>
                    <a:pt x="180771" y="263144"/>
                  </a:lnTo>
                  <a:lnTo>
                    <a:pt x="154901" y="215976"/>
                  </a:lnTo>
                  <a:lnTo>
                    <a:pt x="131762" y="176796"/>
                  </a:lnTo>
                  <a:lnTo>
                    <a:pt x="100355" y="127800"/>
                  </a:lnTo>
                  <a:lnTo>
                    <a:pt x="89369" y="117081"/>
                  </a:lnTo>
                  <a:lnTo>
                    <a:pt x="83604" y="121259"/>
                  </a:lnTo>
                  <a:lnTo>
                    <a:pt x="82931" y="125298"/>
                  </a:lnTo>
                  <a:lnTo>
                    <a:pt x="102400" y="154216"/>
                  </a:lnTo>
                  <a:lnTo>
                    <a:pt x="120929" y="183718"/>
                  </a:lnTo>
                  <a:lnTo>
                    <a:pt x="143814" y="222440"/>
                  </a:lnTo>
                  <a:lnTo>
                    <a:pt x="169392" y="269062"/>
                  </a:lnTo>
                  <a:lnTo>
                    <a:pt x="196011" y="322262"/>
                  </a:lnTo>
                  <a:lnTo>
                    <a:pt x="222021" y="380682"/>
                  </a:lnTo>
                  <a:lnTo>
                    <a:pt x="245757" y="443001"/>
                  </a:lnTo>
                  <a:lnTo>
                    <a:pt x="265557" y="507898"/>
                  </a:lnTo>
                  <a:lnTo>
                    <a:pt x="274078" y="547560"/>
                  </a:lnTo>
                  <a:lnTo>
                    <a:pt x="223774" y="547560"/>
                  </a:lnTo>
                  <a:lnTo>
                    <a:pt x="185153" y="484492"/>
                  </a:lnTo>
                  <a:lnTo>
                    <a:pt x="161467" y="442201"/>
                  </a:lnTo>
                  <a:lnTo>
                    <a:pt x="136423" y="393954"/>
                  </a:lnTo>
                  <a:lnTo>
                    <a:pt x="111036" y="340423"/>
                  </a:lnTo>
                  <a:lnTo>
                    <a:pt x="86321" y="282282"/>
                  </a:lnTo>
                  <a:lnTo>
                    <a:pt x="63284" y="220230"/>
                  </a:lnTo>
                  <a:lnTo>
                    <a:pt x="42938" y="154927"/>
                  </a:lnTo>
                  <a:lnTo>
                    <a:pt x="26314" y="87058"/>
                  </a:lnTo>
                  <a:lnTo>
                    <a:pt x="14401" y="17297"/>
                  </a:lnTo>
                  <a:lnTo>
                    <a:pt x="26390" y="23622"/>
                  </a:lnTo>
                  <a:lnTo>
                    <a:pt x="61595" y="46837"/>
                  </a:lnTo>
                  <a:lnTo>
                    <a:pt x="107937" y="87261"/>
                  </a:lnTo>
                  <a:lnTo>
                    <a:pt x="160820" y="148551"/>
                  </a:lnTo>
                  <a:lnTo>
                    <a:pt x="188264" y="188163"/>
                  </a:lnTo>
                  <a:lnTo>
                    <a:pt x="215620" y="234378"/>
                  </a:lnTo>
                  <a:lnTo>
                    <a:pt x="242303" y="287642"/>
                  </a:lnTo>
                  <a:lnTo>
                    <a:pt x="267741" y="348437"/>
                  </a:lnTo>
                  <a:lnTo>
                    <a:pt x="291350" y="417195"/>
                  </a:lnTo>
                  <a:lnTo>
                    <a:pt x="312572" y="494385"/>
                  </a:lnTo>
                  <a:lnTo>
                    <a:pt x="323824" y="547560"/>
                  </a:lnTo>
                  <a:lnTo>
                    <a:pt x="323824" y="488048"/>
                  </a:lnTo>
                  <a:lnTo>
                    <a:pt x="312724" y="444296"/>
                  </a:lnTo>
                  <a:lnTo>
                    <a:pt x="293801" y="383019"/>
                  </a:lnTo>
                  <a:lnTo>
                    <a:pt x="273494" y="327710"/>
                  </a:lnTo>
                  <a:lnTo>
                    <a:pt x="252196" y="278117"/>
                  </a:lnTo>
                  <a:lnTo>
                    <a:pt x="230276" y="233959"/>
                  </a:lnTo>
                  <a:lnTo>
                    <a:pt x="208140" y="194995"/>
                  </a:lnTo>
                  <a:lnTo>
                    <a:pt x="186182" y="160934"/>
                  </a:lnTo>
                  <a:lnTo>
                    <a:pt x="144310" y="106527"/>
                  </a:lnTo>
                  <a:lnTo>
                    <a:pt x="93002" y="54965"/>
                  </a:lnTo>
                  <a:lnTo>
                    <a:pt x="50368" y="22694"/>
                  </a:lnTo>
                  <a:lnTo>
                    <a:pt x="40868" y="17297"/>
                  </a:lnTo>
                  <a:lnTo>
                    <a:pt x="20802" y="5892"/>
                  </a:lnTo>
                  <a:lnTo>
                    <a:pt x="8699" y="711"/>
                  </a:lnTo>
                  <a:lnTo>
                    <a:pt x="6616" y="0"/>
                  </a:lnTo>
                  <a:lnTo>
                    <a:pt x="4318" y="406"/>
                  </a:lnTo>
                  <a:lnTo>
                    <a:pt x="889" y="3200"/>
                  </a:lnTo>
                  <a:lnTo>
                    <a:pt x="0" y="5384"/>
                  </a:lnTo>
                  <a:lnTo>
                    <a:pt x="254" y="7594"/>
                  </a:lnTo>
                  <a:lnTo>
                    <a:pt x="11264" y="77495"/>
                  </a:lnTo>
                  <a:lnTo>
                    <a:pt x="27089" y="145630"/>
                  </a:lnTo>
                  <a:lnTo>
                    <a:pt x="46761" y="211353"/>
                  </a:lnTo>
                  <a:lnTo>
                    <a:pt x="69278" y="273989"/>
                  </a:lnTo>
                  <a:lnTo>
                    <a:pt x="93649" y="332905"/>
                  </a:lnTo>
                  <a:lnTo>
                    <a:pt x="118910" y="387426"/>
                  </a:lnTo>
                  <a:lnTo>
                    <a:pt x="144068" y="436892"/>
                  </a:lnTo>
                  <a:lnTo>
                    <a:pt x="168122" y="480656"/>
                  </a:lnTo>
                  <a:lnTo>
                    <a:pt x="190093" y="518045"/>
                  </a:lnTo>
                  <a:lnTo>
                    <a:pt x="208470" y="547560"/>
                  </a:lnTo>
                  <a:lnTo>
                    <a:pt x="100634" y="547560"/>
                  </a:lnTo>
                  <a:lnTo>
                    <a:pt x="100380" y="812584"/>
                  </a:lnTo>
                  <a:lnTo>
                    <a:pt x="107962" y="860247"/>
                  </a:lnTo>
                  <a:lnTo>
                    <a:pt x="129159" y="901649"/>
                  </a:lnTo>
                  <a:lnTo>
                    <a:pt x="161518" y="934300"/>
                  </a:lnTo>
                  <a:lnTo>
                    <a:pt x="202552" y="955713"/>
                  </a:lnTo>
                  <a:lnTo>
                    <a:pt x="249809" y="963409"/>
                  </a:lnTo>
                  <a:lnTo>
                    <a:pt x="593102" y="963409"/>
                  </a:lnTo>
                  <a:lnTo>
                    <a:pt x="642073" y="953109"/>
                  </a:lnTo>
                  <a:lnTo>
                    <a:pt x="681545" y="925207"/>
                  </a:lnTo>
                  <a:lnTo>
                    <a:pt x="707326" y="884123"/>
                  </a:lnTo>
                  <a:lnTo>
                    <a:pt x="715200" y="834275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62B4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887</Words>
  <Application>Microsoft Office PowerPoint</Application>
  <PresentationFormat>Personalizzato</PresentationFormat>
  <Paragraphs>78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Office Theme</vt:lpstr>
      <vt:lpstr>W LA SICUREZZA NEL LAVORO!</vt:lpstr>
      <vt:lpstr>W LA SICUREZZA NEL LAVORO!</vt:lpstr>
      <vt:lpstr>W LA SICUREZZA NEL LAVORO!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LA SICUREZZA NEL LAVORO!</dc:title>
  <dc:creator>Emanuela Pansi</dc:creator>
  <cp:lastModifiedBy>ITCon</cp:lastModifiedBy>
  <cp:revision>1</cp:revision>
  <dcterms:created xsi:type="dcterms:W3CDTF">2023-04-28T08:05:12Z</dcterms:created>
  <dcterms:modified xsi:type="dcterms:W3CDTF">2023-04-28T08:06:11Z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2023-04-05T00:00:00Z</vt:filetime>
  </property>
  <property fmtid="{D5CDD505-2E9C-101B-9397-08002B2CF9AE}" pid="3" name="Creator">
    <vt:lpwstr>Adobe InDesign 18.1 (Macintosh)</vt:lpwstr>
  </property>
  <property fmtid="{D5CDD505-2E9C-101B-9397-08002B2CF9AE}" pid="4" name="LastSaved">
    <vt:filetime>2023-04-28T00:00:00Z</vt:filetime>
  </property>
</Properties>
</file>